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93" r:id="rId5"/>
    <p:sldId id="394" r:id="rId6"/>
    <p:sldId id="395" r:id="rId7"/>
    <p:sldId id="301" r:id="rId8"/>
    <p:sldId id="439" r:id="rId9"/>
    <p:sldId id="450" r:id="rId10"/>
    <p:sldId id="451" r:id="rId11"/>
    <p:sldId id="442" r:id="rId12"/>
    <p:sldId id="443" r:id="rId13"/>
    <p:sldId id="446" r:id="rId14"/>
    <p:sldId id="447" r:id="rId15"/>
    <p:sldId id="452" r:id="rId16"/>
    <p:sldId id="448" r:id="rId17"/>
    <p:sldId id="449" r:id="rId18"/>
    <p:sldId id="453" r:id="rId19"/>
    <p:sldId id="454" r:id="rId20"/>
    <p:sldId id="489" r:id="rId21"/>
    <p:sldId id="484" r:id="rId22"/>
    <p:sldId id="485" r:id="rId23"/>
    <p:sldId id="486" r:id="rId24"/>
    <p:sldId id="487" r:id="rId25"/>
    <p:sldId id="464" r:id="rId26"/>
    <p:sldId id="465" r:id="rId27"/>
    <p:sldId id="467" r:id="rId28"/>
    <p:sldId id="468" r:id="rId29"/>
    <p:sldId id="488" r:id="rId30"/>
    <p:sldId id="469" r:id="rId31"/>
    <p:sldId id="470" r:id="rId32"/>
    <p:sldId id="471" r:id="rId33"/>
    <p:sldId id="472" r:id="rId34"/>
    <p:sldId id="473" r:id="rId35"/>
    <p:sldId id="474" r:id="rId36"/>
    <p:sldId id="475" r:id="rId37"/>
    <p:sldId id="476" r:id="rId38"/>
    <p:sldId id="477" r:id="rId39"/>
    <p:sldId id="478" r:id="rId40"/>
    <p:sldId id="479" r:id="rId41"/>
    <p:sldId id="491" r:id="rId42"/>
    <p:sldId id="492" r:id="rId43"/>
    <p:sldId id="493" r:id="rId44"/>
    <p:sldId id="490" r:id="rId45"/>
    <p:sldId id="383" r:id="rId46"/>
    <p:sldId id="463" r:id="rId4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83" autoAdjust="0"/>
  </p:normalViewPr>
  <p:slideViewPr>
    <p:cSldViewPr snapToGrid="0">
      <p:cViewPr>
        <p:scale>
          <a:sx n="88" d="100"/>
          <a:sy n="88" d="100"/>
        </p:scale>
        <p:origin x="44" y="-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é Verbeek" userId="20d2065d-8055-4a68-a463-00777506795f" providerId="ADAL" clId="{823F0DBA-F930-4CDC-B0C5-2D2C82E552DE}"/>
    <pc:docChg chg="undo redo custSel addSld delSld modSld sldOrd">
      <pc:chgData name="Gé Verbeek" userId="20d2065d-8055-4a68-a463-00777506795f" providerId="ADAL" clId="{823F0DBA-F930-4CDC-B0C5-2D2C82E552DE}" dt="2022-02-17T11:24:17.259" v="4380" actId="2696"/>
      <pc:docMkLst>
        <pc:docMk/>
      </pc:docMkLst>
      <pc:sldChg chg="addSp delSp modSp">
        <pc:chgData name="Gé Verbeek" userId="20d2065d-8055-4a68-a463-00777506795f" providerId="ADAL" clId="{823F0DBA-F930-4CDC-B0C5-2D2C82E552DE}" dt="2022-02-16T06:48:34.801" v="2339" actId="478"/>
        <pc:sldMkLst>
          <pc:docMk/>
          <pc:sldMk cId="2766501046" sldId="301"/>
        </pc:sldMkLst>
        <pc:spChg chg="mod">
          <ac:chgData name="Gé Verbeek" userId="20d2065d-8055-4a68-a463-00777506795f" providerId="ADAL" clId="{823F0DBA-F930-4CDC-B0C5-2D2C82E552DE}" dt="2022-02-13T12:37:14.657" v="1677" actId="6549"/>
          <ac:spMkLst>
            <pc:docMk/>
            <pc:sldMk cId="2766501046" sldId="301"/>
            <ac:spMk id="4" creationId="{BE5E9AAC-8AFC-4CA9-B89F-13D11A0216BE}"/>
          </ac:spMkLst>
        </pc:spChg>
        <pc:picChg chg="del">
          <ac:chgData name="Gé Verbeek" userId="20d2065d-8055-4a68-a463-00777506795f" providerId="ADAL" clId="{823F0DBA-F930-4CDC-B0C5-2D2C82E552DE}" dt="2022-02-15T18:07:05.594" v="1985"/>
          <ac:picMkLst>
            <pc:docMk/>
            <pc:sldMk cId="2766501046" sldId="301"/>
            <ac:picMk id="2" creationId="{7A9C50ED-53F1-4FC1-A95E-7966926D98C5}"/>
          </ac:picMkLst>
        </pc:picChg>
        <pc:picChg chg="add del mod">
          <ac:chgData name="Gé Verbeek" userId="20d2065d-8055-4a68-a463-00777506795f" providerId="ADAL" clId="{823F0DBA-F930-4CDC-B0C5-2D2C82E552DE}" dt="2022-02-16T06:48:34.801" v="2339" actId="478"/>
          <ac:picMkLst>
            <pc:docMk/>
            <pc:sldMk cId="2766501046" sldId="301"/>
            <ac:picMk id="2" creationId="{BD4E94E8-CD2A-44E1-AD16-1DFD0C4A78FD}"/>
          </ac:picMkLst>
        </pc:picChg>
        <pc:picChg chg="add mod">
          <ac:chgData name="Gé Verbeek" userId="20d2065d-8055-4a68-a463-00777506795f" providerId="ADAL" clId="{823F0DBA-F930-4CDC-B0C5-2D2C82E552DE}" dt="2022-02-16T06:48:26.889" v="2337" actId="1076"/>
          <ac:picMkLst>
            <pc:docMk/>
            <pc:sldMk cId="2766501046" sldId="301"/>
            <ac:picMk id="5" creationId="{B198ECFA-09F5-4B23-8A7B-3671AE0E0F18}"/>
          </ac:picMkLst>
        </pc:picChg>
      </pc:sldChg>
      <pc:sldChg chg="modSp modAnim">
        <pc:chgData name="Gé Verbeek" userId="20d2065d-8055-4a68-a463-00777506795f" providerId="ADAL" clId="{823F0DBA-F930-4CDC-B0C5-2D2C82E552DE}" dt="2022-02-16T06:44:24.654" v="2333" actId="20577"/>
        <pc:sldMkLst>
          <pc:docMk/>
          <pc:sldMk cId="2852106234" sldId="395"/>
        </pc:sldMkLst>
        <pc:spChg chg="mod">
          <ac:chgData name="Gé Verbeek" userId="20d2065d-8055-4a68-a463-00777506795f" providerId="ADAL" clId="{823F0DBA-F930-4CDC-B0C5-2D2C82E552DE}" dt="2022-02-16T06:44:24.654" v="2333" actId="20577"/>
          <ac:spMkLst>
            <pc:docMk/>
            <pc:sldMk cId="2852106234" sldId="395"/>
            <ac:spMk id="4" creationId="{BE5E9AAC-8AFC-4CA9-B89F-13D11A0216BE}"/>
          </ac:spMkLst>
        </pc:spChg>
      </pc:sldChg>
      <pc:sldChg chg="addSp delSp modSp modAnim">
        <pc:chgData name="Gé Verbeek" userId="20d2065d-8055-4a68-a463-00777506795f" providerId="ADAL" clId="{823F0DBA-F930-4CDC-B0C5-2D2C82E552DE}" dt="2022-02-16T06:49:05.705" v="2345"/>
        <pc:sldMkLst>
          <pc:docMk/>
          <pc:sldMk cId="2059378504" sldId="439"/>
        </pc:sldMkLst>
        <pc:spChg chg="mod">
          <ac:chgData name="Gé Verbeek" userId="20d2065d-8055-4a68-a463-00777506795f" providerId="ADAL" clId="{823F0DBA-F930-4CDC-B0C5-2D2C82E552DE}" dt="2022-02-15T18:19:47.966" v="2248" actId="20577"/>
          <ac:spMkLst>
            <pc:docMk/>
            <pc:sldMk cId="2059378504" sldId="439"/>
            <ac:spMk id="4" creationId="{A1BD8C6B-A509-4CAA-B5B0-D1564D7C6742}"/>
          </ac:spMkLst>
        </pc:spChg>
        <pc:spChg chg="add mod">
          <ac:chgData name="Gé Verbeek" userId="20d2065d-8055-4a68-a463-00777506795f" providerId="ADAL" clId="{823F0DBA-F930-4CDC-B0C5-2D2C82E552DE}" dt="2022-02-15T18:20:47.559" v="2256" actId="207"/>
          <ac:spMkLst>
            <pc:docMk/>
            <pc:sldMk cId="2059378504" sldId="439"/>
            <ac:spMk id="6" creationId="{423A1569-DF9B-417A-A386-0EBB26399DB4}"/>
          </ac:spMkLst>
        </pc:spChg>
        <pc:spChg chg="add mod">
          <ac:chgData name="Gé Verbeek" userId="20d2065d-8055-4a68-a463-00777506795f" providerId="ADAL" clId="{823F0DBA-F930-4CDC-B0C5-2D2C82E552DE}" dt="2022-02-15T18:21:00.098" v="2259" actId="207"/>
          <ac:spMkLst>
            <pc:docMk/>
            <pc:sldMk cId="2059378504" sldId="439"/>
            <ac:spMk id="7" creationId="{ED78764A-577B-43F2-BE15-744BEDF0BB5F}"/>
          </ac:spMkLst>
        </pc:spChg>
        <pc:picChg chg="del mod">
          <ac:chgData name="Gé Verbeek" userId="20d2065d-8055-4a68-a463-00777506795f" providerId="ADAL" clId="{823F0DBA-F930-4CDC-B0C5-2D2C82E552DE}" dt="2022-02-15T18:12:37.122" v="2061" actId="478"/>
          <ac:picMkLst>
            <pc:docMk/>
            <pc:sldMk cId="2059378504" sldId="439"/>
            <ac:picMk id="2" creationId="{595BDD85-4F20-43F9-9BB8-270F8F799B32}"/>
          </ac:picMkLst>
        </pc:picChg>
        <pc:picChg chg="add del mod">
          <ac:chgData name="Gé Verbeek" userId="20d2065d-8055-4a68-a463-00777506795f" providerId="ADAL" clId="{823F0DBA-F930-4CDC-B0C5-2D2C82E552DE}" dt="2022-02-15T18:19:50.137" v="2249" actId="478"/>
          <ac:picMkLst>
            <pc:docMk/>
            <pc:sldMk cId="2059378504" sldId="439"/>
            <ac:picMk id="3" creationId="{0D716CAC-FC9B-4ABA-9DCC-0D979637FCCA}"/>
          </ac:picMkLst>
        </pc:picChg>
        <pc:picChg chg="add mod">
          <ac:chgData name="Gé Verbeek" userId="20d2065d-8055-4a68-a463-00777506795f" providerId="ADAL" clId="{823F0DBA-F930-4CDC-B0C5-2D2C82E552DE}" dt="2022-02-15T18:20:34.225" v="2252" actId="1076"/>
          <ac:picMkLst>
            <pc:docMk/>
            <pc:sldMk cId="2059378504" sldId="439"/>
            <ac:picMk id="5" creationId="{12836450-680F-493B-BC0C-AE141FA99F61}"/>
          </ac:picMkLst>
        </pc:picChg>
      </pc:sldChg>
      <pc:sldChg chg="addSp delSp modSp">
        <pc:chgData name="Gé Verbeek" userId="20d2065d-8055-4a68-a463-00777506795f" providerId="ADAL" clId="{823F0DBA-F930-4CDC-B0C5-2D2C82E552DE}" dt="2022-02-15T17:36:53.730" v="1765" actId="207"/>
        <pc:sldMkLst>
          <pc:docMk/>
          <pc:sldMk cId="1951937624" sldId="442"/>
        </pc:sldMkLst>
        <pc:spChg chg="mod">
          <ac:chgData name="Gé Verbeek" userId="20d2065d-8055-4a68-a463-00777506795f" providerId="ADAL" clId="{823F0DBA-F930-4CDC-B0C5-2D2C82E552DE}" dt="2022-02-15T17:35:59.889" v="1756" actId="20577"/>
          <ac:spMkLst>
            <pc:docMk/>
            <pc:sldMk cId="1951937624" sldId="442"/>
            <ac:spMk id="4" creationId="{A1BD8C6B-A509-4CAA-B5B0-D1564D7C6742}"/>
          </ac:spMkLst>
        </pc:spChg>
        <pc:spChg chg="add del mod">
          <ac:chgData name="Gé Verbeek" userId="20d2065d-8055-4a68-a463-00777506795f" providerId="ADAL" clId="{823F0DBA-F930-4CDC-B0C5-2D2C82E552DE}" dt="2022-02-15T17:36:32.506" v="1758" actId="478"/>
          <ac:spMkLst>
            <pc:docMk/>
            <pc:sldMk cId="1951937624" sldId="442"/>
            <ac:spMk id="5" creationId="{8C28B88D-B735-43A4-879E-0BA6E9A8BA76}"/>
          </ac:spMkLst>
        </pc:spChg>
        <pc:spChg chg="add mod">
          <ac:chgData name="Gé Verbeek" userId="20d2065d-8055-4a68-a463-00777506795f" providerId="ADAL" clId="{823F0DBA-F930-4CDC-B0C5-2D2C82E552DE}" dt="2022-02-15T17:36:53.730" v="1765" actId="207"/>
          <ac:spMkLst>
            <pc:docMk/>
            <pc:sldMk cId="1951937624" sldId="442"/>
            <ac:spMk id="7" creationId="{35530BDE-9228-407B-9D7A-52FE8B2C076D}"/>
          </ac:spMkLst>
        </pc:spChg>
        <pc:picChg chg="del">
          <ac:chgData name="Gé Verbeek" userId="20d2065d-8055-4a68-a463-00777506795f" providerId="ADAL" clId="{823F0DBA-F930-4CDC-B0C5-2D2C82E552DE}" dt="2022-02-15T17:35:04.347" v="1734" actId="478"/>
          <ac:picMkLst>
            <pc:docMk/>
            <pc:sldMk cId="1951937624" sldId="442"/>
            <ac:picMk id="2" creationId="{50533F9E-8AE6-4C98-997D-B99F2E536AB2}"/>
          </ac:picMkLst>
        </pc:picChg>
        <pc:picChg chg="add del mod">
          <ac:chgData name="Gé Verbeek" userId="20d2065d-8055-4a68-a463-00777506795f" providerId="ADAL" clId="{823F0DBA-F930-4CDC-B0C5-2D2C82E552DE}" dt="2022-02-15T17:36:03.206" v="1757" actId="478"/>
          <ac:picMkLst>
            <pc:docMk/>
            <pc:sldMk cId="1951937624" sldId="442"/>
            <ac:picMk id="3" creationId="{1D4DC5EF-54E7-4A70-BFAF-D8ED86150EEB}"/>
          </ac:picMkLst>
        </pc:picChg>
        <pc:picChg chg="add mod">
          <ac:chgData name="Gé Verbeek" userId="20d2065d-8055-4a68-a463-00777506795f" providerId="ADAL" clId="{823F0DBA-F930-4CDC-B0C5-2D2C82E552DE}" dt="2022-02-15T17:36:43.611" v="1762" actId="14100"/>
          <ac:picMkLst>
            <pc:docMk/>
            <pc:sldMk cId="1951937624" sldId="442"/>
            <ac:picMk id="6" creationId="{67AC4566-0DD6-4724-9E69-991631129135}"/>
          </ac:picMkLst>
        </pc:picChg>
      </pc:sldChg>
      <pc:sldChg chg="addSp delSp modSp">
        <pc:chgData name="Gé Verbeek" userId="20d2065d-8055-4a68-a463-00777506795f" providerId="ADAL" clId="{823F0DBA-F930-4CDC-B0C5-2D2C82E552DE}" dt="2022-02-15T17:38:12.484" v="1773" actId="207"/>
        <pc:sldMkLst>
          <pc:docMk/>
          <pc:sldMk cId="1905946942" sldId="443"/>
        </pc:sldMkLst>
        <pc:spChg chg="del">
          <ac:chgData name="Gé Verbeek" userId="20d2065d-8055-4a68-a463-00777506795f" providerId="ADAL" clId="{823F0DBA-F930-4CDC-B0C5-2D2C82E552DE}" dt="2022-02-15T17:37:05.004" v="1767" actId="478"/>
          <ac:spMkLst>
            <pc:docMk/>
            <pc:sldMk cId="1905946942" sldId="443"/>
            <ac:spMk id="3" creationId="{A55A343A-9A7C-4F77-8D59-E35C0B06EB0C}"/>
          </ac:spMkLst>
        </pc:spChg>
        <pc:spChg chg="add mod">
          <ac:chgData name="Gé Verbeek" userId="20d2065d-8055-4a68-a463-00777506795f" providerId="ADAL" clId="{823F0DBA-F930-4CDC-B0C5-2D2C82E552DE}" dt="2022-02-15T17:38:12.484" v="1773" actId="207"/>
          <ac:spMkLst>
            <pc:docMk/>
            <pc:sldMk cId="1905946942" sldId="443"/>
            <ac:spMk id="6" creationId="{2FAAB2E3-A8A1-430A-BD09-C5A0F0BEB8A1}"/>
          </ac:spMkLst>
        </pc:spChg>
        <pc:picChg chg="del">
          <ac:chgData name="Gé Verbeek" userId="20d2065d-8055-4a68-a463-00777506795f" providerId="ADAL" clId="{823F0DBA-F930-4CDC-B0C5-2D2C82E552DE}" dt="2022-02-15T17:37:03.097" v="1766" actId="478"/>
          <ac:picMkLst>
            <pc:docMk/>
            <pc:sldMk cId="1905946942" sldId="443"/>
            <ac:picMk id="2" creationId="{EB090249-D806-4B2F-A929-3B87E762345E}"/>
          </ac:picMkLst>
        </pc:picChg>
        <pc:picChg chg="add mod">
          <ac:chgData name="Gé Verbeek" userId="20d2065d-8055-4a68-a463-00777506795f" providerId="ADAL" clId="{823F0DBA-F930-4CDC-B0C5-2D2C82E552DE}" dt="2022-02-15T17:38:01.503" v="1770" actId="1076"/>
          <ac:picMkLst>
            <pc:docMk/>
            <pc:sldMk cId="1905946942" sldId="443"/>
            <ac:picMk id="5" creationId="{504AA92F-4AFF-4DDF-B1D3-B19E865D8137}"/>
          </ac:picMkLst>
        </pc:picChg>
      </pc:sldChg>
      <pc:sldChg chg="addSp delSp modSp">
        <pc:chgData name="Gé Verbeek" userId="20d2065d-8055-4a68-a463-00777506795f" providerId="ADAL" clId="{823F0DBA-F930-4CDC-B0C5-2D2C82E552DE}" dt="2022-02-15T17:39:08.111" v="1778" actId="14100"/>
        <pc:sldMkLst>
          <pc:docMk/>
          <pc:sldMk cId="2977896085" sldId="446"/>
        </pc:sldMkLst>
        <pc:picChg chg="del">
          <ac:chgData name="Gé Verbeek" userId="20d2065d-8055-4a68-a463-00777506795f" providerId="ADAL" clId="{823F0DBA-F930-4CDC-B0C5-2D2C82E552DE}" dt="2022-02-15T17:38:32.975" v="1774" actId="478"/>
          <ac:picMkLst>
            <pc:docMk/>
            <pc:sldMk cId="2977896085" sldId="446"/>
            <ac:picMk id="2" creationId="{B8338A6E-46BF-4958-9144-A493D43D21FF}"/>
          </ac:picMkLst>
        </pc:picChg>
        <pc:picChg chg="add mod">
          <ac:chgData name="Gé Verbeek" userId="20d2065d-8055-4a68-a463-00777506795f" providerId="ADAL" clId="{823F0DBA-F930-4CDC-B0C5-2D2C82E552DE}" dt="2022-02-15T17:39:08.111" v="1778" actId="14100"/>
          <ac:picMkLst>
            <pc:docMk/>
            <pc:sldMk cId="2977896085" sldId="446"/>
            <ac:picMk id="3" creationId="{7892814F-7954-44D5-8535-811EB4291343}"/>
          </ac:picMkLst>
        </pc:picChg>
      </pc:sldChg>
      <pc:sldChg chg="delSp">
        <pc:chgData name="Gé Verbeek" userId="20d2065d-8055-4a68-a463-00777506795f" providerId="ADAL" clId="{823F0DBA-F930-4CDC-B0C5-2D2C82E552DE}" dt="2022-02-16T06:50:59.701" v="2349" actId="478"/>
        <pc:sldMkLst>
          <pc:docMk/>
          <pc:sldMk cId="842886555" sldId="447"/>
        </pc:sldMkLst>
        <pc:spChg chg="del">
          <ac:chgData name="Gé Verbeek" userId="20d2065d-8055-4a68-a463-00777506795f" providerId="ADAL" clId="{823F0DBA-F930-4CDC-B0C5-2D2C82E552DE}" dt="2022-02-16T06:50:59.701" v="2349" actId="478"/>
          <ac:spMkLst>
            <pc:docMk/>
            <pc:sldMk cId="842886555" sldId="447"/>
            <ac:spMk id="5122" creationId="{80899F95-2E30-4511-922B-B88C19CF0D84}"/>
          </ac:spMkLst>
        </pc:spChg>
      </pc:sldChg>
      <pc:sldChg chg="modSp">
        <pc:chgData name="Gé Verbeek" userId="20d2065d-8055-4a68-a463-00777506795f" providerId="ADAL" clId="{823F0DBA-F930-4CDC-B0C5-2D2C82E552DE}" dt="2022-02-16T06:52:13.009" v="2353" actId="1076"/>
        <pc:sldMkLst>
          <pc:docMk/>
          <pc:sldMk cId="2983502340" sldId="448"/>
        </pc:sldMkLst>
        <pc:spChg chg="mod">
          <ac:chgData name="Gé Verbeek" userId="20d2065d-8055-4a68-a463-00777506795f" providerId="ADAL" clId="{823F0DBA-F930-4CDC-B0C5-2D2C82E552DE}" dt="2022-02-16T06:52:10.339" v="2352" actId="14100"/>
          <ac:spMkLst>
            <pc:docMk/>
            <pc:sldMk cId="2983502340" sldId="448"/>
            <ac:spMk id="3" creationId="{356662A3-8B63-4190-99C1-BF41974AAC1D}"/>
          </ac:spMkLst>
        </pc:spChg>
        <pc:picChg chg="mod">
          <ac:chgData name="Gé Verbeek" userId="20d2065d-8055-4a68-a463-00777506795f" providerId="ADAL" clId="{823F0DBA-F930-4CDC-B0C5-2D2C82E552DE}" dt="2022-02-16T06:52:13.009" v="2353" actId="1076"/>
          <ac:picMkLst>
            <pc:docMk/>
            <pc:sldMk cId="2983502340" sldId="448"/>
            <ac:picMk id="2" creationId="{6022220D-2B3F-40A3-B196-B8DAB36EF0BE}"/>
          </ac:picMkLst>
        </pc:picChg>
      </pc:sldChg>
      <pc:sldChg chg="addSp delSp modSp">
        <pc:chgData name="Gé Verbeek" userId="20d2065d-8055-4a68-a463-00777506795f" providerId="ADAL" clId="{823F0DBA-F930-4CDC-B0C5-2D2C82E552DE}" dt="2022-02-15T18:22:53.347" v="2265" actId="207"/>
        <pc:sldMkLst>
          <pc:docMk/>
          <pc:sldMk cId="974041632" sldId="450"/>
        </pc:sldMkLst>
        <pc:spChg chg="mod">
          <ac:chgData name="Gé Verbeek" userId="20d2065d-8055-4a68-a463-00777506795f" providerId="ADAL" clId="{823F0DBA-F930-4CDC-B0C5-2D2C82E552DE}" dt="2022-02-15T18:17:32.291" v="2208" actId="20577"/>
          <ac:spMkLst>
            <pc:docMk/>
            <pc:sldMk cId="974041632" sldId="450"/>
            <ac:spMk id="3" creationId="{98A57E1D-FCA7-479A-BCD9-5D044BA9B588}"/>
          </ac:spMkLst>
        </pc:spChg>
        <pc:spChg chg="del">
          <ac:chgData name="Gé Verbeek" userId="20d2065d-8055-4a68-a463-00777506795f" providerId="ADAL" clId="{823F0DBA-F930-4CDC-B0C5-2D2C82E552DE}" dt="2022-02-15T18:17:38.973" v="2210" actId="478"/>
          <ac:spMkLst>
            <pc:docMk/>
            <pc:sldMk cId="974041632" sldId="450"/>
            <ac:spMk id="5" creationId="{843A1078-4D8C-4818-BAE1-CA243E37C4EE}"/>
          </ac:spMkLst>
        </pc:spChg>
        <pc:spChg chg="add mod">
          <ac:chgData name="Gé Verbeek" userId="20d2065d-8055-4a68-a463-00777506795f" providerId="ADAL" clId="{823F0DBA-F930-4CDC-B0C5-2D2C82E552DE}" dt="2022-02-15T18:22:53.347" v="2265" actId="207"/>
          <ac:spMkLst>
            <pc:docMk/>
            <pc:sldMk cId="974041632" sldId="450"/>
            <ac:spMk id="6" creationId="{1C16210C-1BBD-436C-A2B7-06FEF116E1A9}"/>
          </ac:spMkLst>
        </pc:spChg>
        <pc:picChg chg="add mod">
          <ac:chgData name="Gé Verbeek" userId="20d2065d-8055-4a68-a463-00777506795f" providerId="ADAL" clId="{823F0DBA-F930-4CDC-B0C5-2D2C82E552DE}" dt="2022-02-15T18:22:21.697" v="2262" actId="1076"/>
          <ac:picMkLst>
            <pc:docMk/>
            <pc:sldMk cId="974041632" sldId="450"/>
            <ac:picMk id="2" creationId="{2820718F-86E3-4482-942F-F1C7EDBB8978}"/>
          </ac:picMkLst>
        </pc:picChg>
        <pc:picChg chg="del">
          <ac:chgData name="Gé Verbeek" userId="20d2065d-8055-4a68-a463-00777506795f" providerId="ADAL" clId="{823F0DBA-F930-4CDC-B0C5-2D2C82E552DE}" dt="2022-02-15T18:17:36.363" v="2209" actId="478"/>
          <ac:picMkLst>
            <pc:docMk/>
            <pc:sldMk cId="974041632" sldId="450"/>
            <ac:picMk id="4" creationId="{290CD113-9958-47F8-A2E1-752241D891FB}"/>
          </ac:picMkLst>
        </pc:picChg>
      </pc:sldChg>
      <pc:sldChg chg="addSp delSp modSp modAnim">
        <pc:chgData name="Gé Verbeek" userId="20d2065d-8055-4a68-a463-00777506795f" providerId="ADAL" clId="{823F0DBA-F930-4CDC-B0C5-2D2C82E552DE}" dt="2022-02-16T06:49:46.564" v="2348"/>
        <pc:sldMkLst>
          <pc:docMk/>
          <pc:sldMk cId="914752231" sldId="451"/>
        </pc:sldMkLst>
        <pc:spChg chg="mod">
          <ac:chgData name="Gé Verbeek" userId="20d2065d-8055-4a68-a463-00777506795f" providerId="ADAL" clId="{823F0DBA-F930-4CDC-B0C5-2D2C82E552DE}" dt="2022-02-15T18:27:49.672" v="2288" actId="6549"/>
          <ac:spMkLst>
            <pc:docMk/>
            <pc:sldMk cId="914752231" sldId="451"/>
            <ac:spMk id="3" creationId="{1CDD27C4-109E-4C4D-B93D-8F40D98D40F6}"/>
          </ac:spMkLst>
        </pc:spChg>
        <pc:picChg chg="add mod">
          <ac:chgData name="Gé Verbeek" userId="20d2065d-8055-4a68-a463-00777506795f" providerId="ADAL" clId="{823F0DBA-F930-4CDC-B0C5-2D2C82E552DE}" dt="2022-02-15T18:28:32.473" v="2290" actId="14100"/>
          <ac:picMkLst>
            <pc:docMk/>
            <pc:sldMk cId="914752231" sldId="451"/>
            <ac:picMk id="2" creationId="{853AD7AB-EF7A-4DCE-8CE9-912728AFD90B}"/>
          </ac:picMkLst>
        </pc:picChg>
        <pc:picChg chg="del">
          <ac:chgData name="Gé Verbeek" userId="20d2065d-8055-4a68-a463-00777506795f" providerId="ADAL" clId="{823F0DBA-F930-4CDC-B0C5-2D2C82E552DE}" dt="2022-02-15T18:23:01.001" v="2266" actId="478"/>
          <ac:picMkLst>
            <pc:docMk/>
            <pc:sldMk cId="914752231" sldId="451"/>
            <ac:picMk id="5" creationId="{C1590212-92F1-43A4-9C72-4D5F7E9478C4}"/>
          </ac:picMkLst>
        </pc:picChg>
      </pc:sldChg>
      <pc:sldChg chg="modSp">
        <pc:chgData name="Gé Verbeek" userId="20d2065d-8055-4a68-a463-00777506795f" providerId="ADAL" clId="{823F0DBA-F930-4CDC-B0C5-2D2C82E552DE}" dt="2022-02-16T06:51:24.184" v="2350" actId="20577"/>
        <pc:sldMkLst>
          <pc:docMk/>
          <pc:sldMk cId="3034887400" sldId="452"/>
        </pc:sldMkLst>
        <pc:spChg chg="mod">
          <ac:chgData name="Gé Verbeek" userId="20d2065d-8055-4a68-a463-00777506795f" providerId="ADAL" clId="{823F0DBA-F930-4CDC-B0C5-2D2C82E552DE}" dt="2022-02-16T06:51:24.184" v="2350" actId="20577"/>
          <ac:spMkLst>
            <pc:docMk/>
            <pc:sldMk cId="3034887400" sldId="452"/>
            <ac:spMk id="4" creationId="{A1BD8C6B-A509-4CAA-B5B0-D1564D7C6742}"/>
          </ac:spMkLst>
        </pc:spChg>
      </pc:sldChg>
      <pc:sldChg chg="delSp modSp">
        <pc:chgData name="Gé Verbeek" userId="20d2065d-8055-4a68-a463-00777506795f" providerId="ADAL" clId="{823F0DBA-F930-4CDC-B0C5-2D2C82E552DE}" dt="2022-02-15T18:04:20.946" v="1984" actId="478"/>
        <pc:sldMkLst>
          <pc:docMk/>
          <pc:sldMk cId="1398908137" sldId="453"/>
        </pc:sldMkLst>
        <pc:spChg chg="del mod">
          <ac:chgData name="Gé Verbeek" userId="20d2065d-8055-4a68-a463-00777506795f" providerId="ADAL" clId="{823F0DBA-F930-4CDC-B0C5-2D2C82E552DE}" dt="2022-02-15T18:04:20.946" v="1984" actId="478"/>
          <ac:spMkLst>
            <pc:docMk/>
            <pc:sldMk cId="1398908137" sldId="453"/>
            <ac:spMk id="5122" creationId="{80899F95-2E30-4511-922B-B88C19CF0D84}"/>
          </ac:spMkLst>
        </pc:spChg>
      </pc:sldChg>
      <pc:sldChg chg="delSp modSp">
        <pc:chgData name="Gé Verbeek" userId="20d2065d-8055-4a68-a463-00777506795f" providerId="ADAL" clId="{823F0DBA-F930-4CDC-B0C5-2D2C82E552DE}" dt="2022-02-16T07:23:52.552" v="2854"/>
        <pc:sldMkLst>
          <pc:docMk/>
          <pc:sldMk cId="630182421" sldId="454"/>
        </pc:sldMkLst>
        <pc:picChg chg="mod modCrop">
          <ac:chgData name="Gé Verbeek" userId="20d2065d-8055-4a68-a463-00777506795f" providerId="ADAL" clId="{823F0DBA-F930-4CDC-B0C5-2D2C82E552DE}" dt="2022-02-15T17:46:11.181" v="1788" actId="1076"/>
          <ac:picMkLst>
            <pc:docMk/>
            <pc:sldMk cId="630182421" sldId="454"/>
            <ac:picMk id="2" creationId="{2AE8A3CC-5044-44AE-BADD-B87D22D02381}"/>
          </ac:picMkLst>
        </pc:picChg>
        <pc:picChg chg="del">
          <ac:chgData name="Gé Verbeek" userId="20d2065d-8055-4a68-a463-00777506795f" providerId="ADAL" clId="{823F0DBA-F930-4CDC-B0C5-2D2C82E552DE}" dt="2022-02-16T07:23:52.552" v="2854"/>
          <ac:picMkLst>
            <pc:docMk/>
            <pc:sldMk cId="630182421" sldId="454"/>
            <ac:picMk id="3" creationId="{8511D002-1D03-49B6-9F7D-12F0FD766E5B}"/>
          </ac:picMkLst>
        </pc:picChg>
        <pc:picChg chg="del">
          <ac:chgData name="Gé Verbeek" userId="20d2065d-8055-4a68-a463-00777506795f" providerId="ADAL" clId="{823F0DBA-F930-4CDC-B0C5-2D2C82E552DE}" dt="2022-02-13T12:34:12.469" v="1587"/>
          <ac:picMkLst>
            <pc:docMk/>
            <pc:sldMk cId="630182421" sldId="454"/>
            <ac:picMk id="3" creationId="{E372C585-2CD1-4844-85B4-5EABF4759FF8}"/>
          </ac:picMkLst>
        </pc:picChg>
      </pc:sldChg>
      <pc:sldChg chg="modSp ord">
        <pc:chgData name="Gé Verbeek" userId="20d2065d-8055-4a68-a463-00777506795f" providerId="ADAL" clId="{823F0DBA-F930-4CDC-B0C5-2D2C82E552DE}" dt="2022-02-16T08:18:09.647" v="4024" actId="20577"/>
        <pc:sldMkLst>
          <pc:docMk/>
          <pc:sldMk cId="4278671899" sldId="463"/>
        </pc:sldMkLst>
        <pc:spChg chg="mod">
          <ac:chgData name="Gé Verbeek" userId="20d2065d-8055-4a68-a463-00777506795f" providerId="ADAL" clId="{823F0DBA-F930-4CDC-B0C5-2D2C82E552DE}" dt="2022-02-16T08:18:09.647" v="4024" actId="20577"/>
          <ac:spMkLst>
            <pc:docMk/>
            <pc:sldMk cId="4278671899" sldId="463"/>
            <ac:spMk id="4" creationId="{38B91A50-CFB3-492D-B77B-061006AD2C04}"/>
          </ac:spMkLst>
        </pc:spChg>
      </pc:sldChg>
      <pc:sldChg chg="modSp">
        <pc:chgData name="Gé Verbeek" userId="20d2065d-8055-4a68-a463-00777506795f" providerId="ADAL" clId="{823F0DBA-F930-4CDC-B0C5-2D2C82E552DE}" dt="2022-02-13T10:34:17.260" v="0" actId="14100"/>
        <pc:sldMkLst>
          <pc:docMk/>
          <pc:sldMk cId="2063100393" sldId="464"/>
        </pc:sldMkLst>
        <pc:spChg chg="mod">
          <ac:chgData name="Gé Verbeek" userId="20d2065d-8055-4a68-a463-00777506795f" providerId="ADAL" clId="{823F0DBA-F930-4CDC-B0C5-2D2C82E552DE}" dt="2022-02-13T10:34:17.260" v="0" actId="14100"/>
          <ac:spMkLst>
            <pc:docMk/>
            <pc:sldMk cId="2063100393" sldId="464"/>
            <ac:spMk id="3" creationId="{69F7DDEC-1B65-452F-8F5B-07A1DF033006}"/>
          </ac:spMkLst>
        </pc:spChg>
      </pc:sldChg>
      <pc:sldChg chg="addSp delSp modSp">
        <pc:chgData name="Gé Verbeek" userId="20d2065d-8055-4a68-a463-00777506795f" providerId="ADAL" clId="{823F0DBA-F930-4CDC-B0C5-2D2C82E552DE}" dt="2022-02-16T06:57:14.043" v="2407" actId="1076"/>
        <pc:sldMkLst>
          <pc:docMk/>
          <pc:sldMk cId="89253848" sldId="465"/>
        </pc:sldMkLst>
        <pc:spChg chg="mod">
          <ac:chgData name="Gé Verbeek" userId="20d2065d-8055-4a68-a463-00777506795f" providerId="ADAL" clId="{823F0DBA-F930-4CDC-B0C5-2D2C82E552DE}" dt="2022-02-16T06:57:04.807" v="2406" actId="20577"/>
          <ac:spMkLst>
            <pc:docMk/>
            <pc:sldMk cId="89253848" sldId="465"/>
            <ac:spMk id="3" creationId="{69F7DDEC-1B65-452F-8F5B-07A1DF033006}"/>
          </ac:spMkLst>
        </pc:spChg>
        <pc:spChg chg="add del mod ord">
          <ac:chgData name="Gé Verbeek" userId="20d2065d-8055-4a68-a463-00777506795f" providerId="ADAL" clId="{823F0DBA-F930-4CDC-B0C5-2D2C82E552DE}" dt="2022-02-16T06:56:54.813" v="2394" actId="1076"/>
          <ac:spMkLst>
            <pc:docMk/>
            <pc:sldMk cId="89253848" sldId="465"/>
            <ac:spMk id="11" creationId="{ACEA380E-9064-4F93-AAA5-25C0F9F1926C}"/>
          </ac:spMkLst>
        </pc:spChg>
        <pc:picChg chg="add mod modCrop">
          <ac:chgData name="Gé Verbeek" userId="20d2065d-8055-4a68-a463-00777506795f" providerId="ADAL" clId="{823F0DBA-F930-4CDC-B0C5-2D2C82E552DE}" dt="2022-02-16T06:56:23.164" v="2387" actId="732"/>
          <ac:picMkLst>
            <pc:docMk/>
            <pc:sldMk cId="89253848" sldId="465"/>
            <ac:picMk id="2" creationId="{CCCD1641-C80F-405A-893A-711052DD9084}"/>
          </ac:picMkLst>
        </pc:picChg>
        <pc:picChg chg="mod">
          <ac:chgData name="Gé Verbeek" userId="20d2065d-8055-4a68-a463-00777506795f" providerId="ADAL" clId="{823F0DBA-F930-4CDC-B0C5-2D2C82E552DE}" dt="2022-02-16T06:57:14.043" v="2407" actId="1076"/>
          <ac:picMkLst>
            <pc:docMk/>
            <pc:sldMk cId="89253848" sldId="465"/>
            <ac:picMk id="10" creationId="{89F07793-7B2F-4C2D-A4CE-D3C30122EFBB}"/>
          </ac:picMkLst>
        </pc:picChg>
      </pc:sldChg>
      <pc:sldChg chg="modAnim">
        <pc:chgData name="Gé Verbeek" userId="20d2065d-8055-4a68-a463-00777506795f" providerId="ADAL" clId="{823F0DBA-F930-4CDC-B0C5-2D2C82E552DE}" dt="2022-02-13T12:39:23.428" v="1690"/>
        <pc:sldMkLst>
          <pc:docMk/>
          <pc:sldMk cId="3444144480" sldId="471"/>
        </pc:sldMkLst>
      </pc:sldChg>
      <pc:sldChg chg="addSp delSp modSp">
        <pc:chgData name="Gé Verbeek" userId="20d2065d-8055-4a68-a463-00777506795f" providerId="ADAL" clId="{823F0DBA-F930-4CDC-B0C5-2D2C82E552DE}" dt="2022-02-16T07:12:49.643" v="2853" actId="20577"/>
        <pc:sldMkLst>
          <pc:docMk/>
          <pc:sldMk cId="2196810707" sldId="473"/>
        </pc:sldMkLst>
        <pc:spChg chg="mod">
          <ac:chgData name="Gé Verbeek" userId="20d2065d-8055-4a68-a463-00777506795f" providerId="ADAL" clId="{823F0DBA-F930-4CDC-B0C5-2D2C82E552DE}" dt="2022-02-16T07:12:49.643" v="2853" actId="20577"/>
          <ac:spMkLst>
            <pc:docMk/>
            <pc:sldMk cId="2196810707" sldId="473"/>
            <ac:spMk id="3" creationId="{69F7DDEC-1B65-452F-8F5B-07A1DF033006}"/>
          </ac:spMkLst>
        </pc:spChg>
        <pc:spChg chg="add del mod">
          <ac:chgData name="Gé Verbeek" userId="20d2065d-8055-4a68-a463-00777506795f" providerId="ADAL" clId="{823F0DBA-F930-4CDC-B0C5-2D2C82E552DE}" dt="2022-02-13T10:41:07.836" v="361" actId="478"/>
          <ac:spMkLst>
            <pc:docMk/>
            <pc:sldMk cId="2196810707" sldId="473"/>
            <ac:spMk id="4" creationId="{544A12FD-B3E9-474C-8094-3C4D4F76A059}"/>
          </ac:spMkLst>
        </pc:spChg>
        <pc:spChg chg="add del mod">
          <ac:chgData name="Gé Verbeek" userId="20d2065d-8055-4a68-a463-00777506795f" providerId="ADAL" clId="{823F0DBA-F930-4CDC-B0C5-2D2C82E552DE}" dt="2022-02-13T10:43:40.882" v="397" actId="478"/>
          <ac:spMkLst>
            <pc:docMk/>
            <pc:sldMk cId="2196810707" sldId="473"/>
            <ac:spMk id="6" creationId="{EDD7872F-7410-4C4A-AAF2-B3BED4CA2872}"/>
          </ac:spMkLst>
        </pc:spChg>
        <pc:spChg chg="add del mod">
          <ac:chgData name="Gé Verbeek" userId="20d2065d-8055-4a68-a463-00777506795f" providerId="ADAL" clId="{823F0DBA-F930-4CDC-B0C5-2D2C82E552DE}" dt="2022-02-13T10:43:37.249" v="395" actId="478"/>
          <ac:spMkLst>
            <pc:docMk/>
            <pc:sldMk cId="2196810707" sldId="473"/>
            <ac:spMk id="7" creationId="{340EF381-A9B7-4300-892C-EB93D17A2031}"/>
          </ac:spMkLst>
        </pc:spChg>
        <pc:spChg chg="add mod">
          <ac:chgData name="Gé Verbeek" userId="20d2065d-8055-4a68-a463-00777506795f" providerId="ADAL" clId="{823F0DBA-F930-4CDC-B0C5-2D2C82E552DE}" dt="2022-02-13T10:44:04.369" v="403" actId="207"/>
          <ac:spMkLst>
            <pc:docMk/>
            <pc:sldMk cId="2196810707" sldId="473"/>
            <ac:spMk id="9" creationId="{9BE5A064-A7EE-49A4-9AD5-6122FD65430A}"/>
          </ac:spMkLst>
        </pc:spChg>
        <pc:spChg chg="add mod">
          <ac:chgData name="Gé Verbeek" userId="20d2065d-8055-4a68-a463-00777506795f" providerId="ADAL" clId="{823F0DBA-F930-4CDC-B0C5-2D2C82E552DE}" dt="2022-02-13T10:44:15.459" v="406" actId="207"/>
          <ac:spMkLst>
            <pc:docMk/>
            <pc:sldMk cId="2196810707" sldId="473"/>
            <ac:spMk id="10" creationId="{6F5FF511-A7B2-4796-A32E-6E835AA1A271}"/>
          </ac:spMkLst>
        </pc:spChg>
        <pc:picChg chg="add del mod">
          <ac:chgData name="Gé Verbeek" userId="20d2065d-8055-4a68-a463-00777506795f" providerId="ADAL" clId="{823F0DBA-F930-4CDC-B0C5-2D2C82E552DE}" dt="2022-02-13T10:41:08.539" v="362" actId="478"/>
          <ac:picMkLst>
            <pc:docMk/>
            <pc:sldMk cId="2196810707" sldId="473"/>
            <ac:picMk id="2" creationId="{C81E5112-674E-4A10-A76D-C5384E4A9396}"/>
          </ac:picMkLst>
        </pc:picChg>
        <pc:picChg chg="add del mod">
          <ac:chgData name="Gé Verbeek" userId="20d2065d-8055-4a68-a463-00777506795f" providerId="ADAL" clId="{823F0DBA-F930-4CDC-B0C5-2D2C82E552DE}" dt="2022-02-13T10:43:35.891" v="394" actId="478"/>
          <ac:picMkLst>
            <pc:docMk/>
            <pc:sldMk cId="2196810707" sldId="473"/>
            <ac:picMk id="5" creationId="{40818250-CA55-4D2B-B38E-89CB64A3ABD8}"/>
          </ac:picMkLst>
        </pc:picChg>
        <pc:picChg chg="add mod">
          <ac:chgData name="Gé Verbeek" userId="20d2065d-8055-4a68-a463-00777506795f" providerId="ADAL" clId="{823F0DBA-F930-4CDC-B0C5-2D2C82E552DE}" dt="2022-02-16T07:12:27.395" v="2816" actId="1076"/>
          <ac:picMkLst>
            <pc:docMk/>
            <pc:sldMk cId="2196810707" sldId="473"/>
            <ac:picMk id="8" creationId="{E5B6175D-D44B-41ED-B5A2-E3303BE4BD7F}"/>
          </ac:picMkLst>
        </pc:picChg>
      </pc:sldChg>
      <pc:sldChg chg="addSp delSp modSp modAnim">
        <pc:chgData name="Gé Verbeek" userId="20d2065d-8055-4a68-a463-00777506795f" providerId="ADAL" clId="{823F0DBA-F930-4CDC-B0C5-2D2C82E552DE}" dt="2022-02-13T12:41:12.758" v="1710" actId="1076"/>
        <pc:sldMkLst>
          <pc:docMk/>
          <pc:sldMk cId="3368555128" sldId="474"/>
        </pc:sldMkLst>
        <pc:spChg chg="mod">
          <ac:chgData name="Gé Verbeek" userId="20d2065d-8055-4a68-a463-00777506795f" providerId="ADAL" clId="{823F0DBA-F930-4CDC-B0C5-2D2C82E552DE}" dt="2022-02-13T11:03:10.288" v="484" actId="20577"/>
          <ac:spMkLst>
            <pc:docMk/>
            <pc:sldMk cId="3368555128" sldId="474"/>
            <ac:spMk id="3" creationId="{69F7DDEC-1B65-452F-8F5B-07A1DF033006}"/>
          </ac:spMkLst>
        </pc:spChg>
        <pc:spChg chg="add mod">
          <ac:chgData name="Gé Verbeek" userId="20d2065d-8055-4a68-a463-00777506795f" providerId="ADAL" clId="{823F0DBA-F930-4CDC-B0C5-2D2C82E552DE}" dt="2022-02-13T12:40:42.316" v="1703" actId="14100"/>
          <ac:spMkLst>
            <pc:docMk/>
            <pc:sldMk cId="3368555128" sldId="474"/>
            <ac:spMk id="4" creationId="{3D5E390C-5C0F-49BD-AAFE-7CA15C716A75}"/>
          </ac:spMkLst>
        </pc:spChg>
        <pc:spChg chg="add del mod">
          <ac:chgData name="Gé Verbeek" userId="20d2065d-8055-4a68-a463-00777506795f" providerId="ADAL" clId="{823F0DBA-F930-4CDC-B0C5-2D2C82E552DE}" dt="2022-02-13T12:40:51.467" v="1704" actId="478"/>
          <ac:spMkLst>
            <pc:docMk/>
            <pc:sldMk cId="3368555128" sldId="474"/>
            <ac:spMk id="5" creationId="{6B36BB54-C687-475B-A3D5-5DABC2E8BFBD}"/>
          </ac:spMkLst>
        </pc:spChg>
        <pc:spChg chg="add mod">
          <ac:chgData name="Gé Verbeek" userId="20d2065d-8055-4a68-a463-00777506795f" providerId="ADAL" clId="{823F0DBA-F930-4CDC-B0C5-2D2C82E552DE}" dt="2022-02-13T12:41:06.064" v="1708" actId="207"/>
          <ac:spMkLst>
            <pc:docMk/>
            <pc:sldMk cId="3368555128" sldId="474"/>
            <ac:spMk id="6" creationId="{48F99894-FBBA-41F1-91DD-2737180B5B62}"/>
          </ac:spMkLst>
        </pc:spChg>
        <pc:picChg chg="add mod">
          <ac:chgData name="Gé Verbeek" userId="20d2065d-8055-4a68-a463-00777506795f" providerId="ADAL" clId="{823F0DBA-F930-4CDC-B0C5-2D2C82E552DE}" dt="2022-02-13T12:41:12.758" v="1710" actId="1076"/>
          <ac:picMkLst>
            <pc:docMk/>
            <pc:sldMk cId="3368555128" sldId="474"/>
            <ac:picMk id="2" creationId="{EFB247AB-B391-4958-9055-43F47184AFC8}"/>
          </ac:picMkLst>
        </pc:picChg>
      </pc:sldChg>
      <pc:sldChg chg="addSp modSp">
        <pc:chgData name="Gé Verbeek" userId="20d2065d-8055-4a68-a463-00777506795f" providerId="ADAL" clId="{823F0DBA-F930-4CDC-B0C5-2D2C82E552DE}" dt="2022-02-13T11:08:25.701" v="587" actId="20577"/>
        <pc:sldMkLst>
          <pc:docMk/>
          <pc:sldMk cId="3101809252" sldId="475"/>
        </pc:sldMkLst>
        <pc:spChg chg="mod">
          <ac:chgData name="Gé Verbeek" userId="20d2065d-8055-4a68-a463-00777506795f" providerId="ADAL" clId="{823F0DBA-F930-4CDC-B0C5-2D2C82E552DE}" dt="2022-02-13T11:08:25.701" v="587" actId="20577"/>
          <ac:spMkLst>
            <pc:docMk/>
            <pc:sldMk cId="3101809252" sldId="475"/>
            <ac:spMk id="3" creationId="{69F7DDEC-1B65-452F-8F5B-07A1DF033006}"/>
          </ac:spMkLst>
        </pc:spChg>
        <pc:spChg chg="add mod">
          <ac:chgData name="Gé Verbeek" userId="20d2065d-8055-4a68-a463-00777506795f" providerId="ADAL" clId="{823F0DBA-F930-4CDC-B0C5-2D2C82E552DE}" dt="2022-02-13T11:08:10.301" v="563" actId="207"/>
          <ac:spMkLst>
            <pc:docMk/>
            <pc:sldMk cId="3101809252" sldId="475"/>
            <ac:spMk id="4" creationId="{CA7AD3DD-FF5D-4958-953D-978447C268F0}"/>
          </ac:spMkLst>
        </pc:spChg>
        <pc:picChg chg="add mod">
          <ac:chgData name="Gé Verbeek" userId="20d2065d-8055-4a68-a463-00777506795f" providerId="ADAL" clId="{823F0DBA-F930-4CDC-B0C5-2D2C82E552DE}" dt="2022-02-13T11:07:35.691" v="515" actId="1076"/>
          <ac:picMkLst>
            <pc:docMk/>
            <pc:sldMk cId="3101809252" sldId="475"/>
            <ac:picMk id="2" creationId="{2976121B-6718-4941-9B7B-9ED9F5032A3C}"/>
          </ac:picMkLst>
        </pc:picChg>
      </pc:sldChg>
      <pc:sldChg chg="addSp delSp modSp add modAnim">
        <pc:chgData name="Gé Verbeek" userId="20d2065d-8055-4a68-a463-00777506795f" providerId="ADAL" clId="{823F0DBA-F930-4CDC-B0C5-2D2C82E552DE}" dt="2022-02-13T12:42:16.643" v="1720" actId="207"/>
        <pc:sldMkLst>
          <pc:docMk/>
          <pc:sldMk cId="3640534366" sldId="476"/>
        </pc:sldMkLst>
        <pc:spChg chg="add del mod">
          <ac:chgData name="Gé Verbeek" userId="20d2065d-8055-4a68-a463-00777506795f" providerId="ADAL" clId="{823F0DBA-F930-4CDC-B0C5-2D2C82E552DE}" dt="2022-02-13T12:42:04.424" v="1717" actId="478"/>
          <ac:spMkLst>
            <pc:docMk/>
            <pc:sldMk cId="3640534366" sldId="476"/>
            <ac:spMk id="2" creationId="{56A869AC-4161-4871-9F0F-CE336673FB8A}"/>
          </ac:spMkLst>
        </pc:spChg>
        <pc:spChg chg="add del mod">
          <ac:chgData name="Gé Verbeek" userId="20d2065d-8055-4a68-a463-00777506795f" providerId="ADAL" clId="{823F0DBA-F930-4CDC-B0C5-2D2C82E552DE}" dt="2022-02-13T11:14:13.731" v="727" actId="6549"/>
          <ac:spMkLst>
            <pc:docMk/>
            <pc:sldMk cId="3640534366" sldId="476"/>
            <ac:spMk id="3" creationId="{69F7DDEC-1B65-452F-8F5B-07A1DF033006}"/>
          </ac:spMkLst>
        </pc:spChg>
        <pc:spChg chg="add mod">
          <ac:chgData name="Gé Verbeek" userId="20d2065d-8055-4a68-a463-00777506795f" providerId="ADAL" clId="{823F0DBA-F930-4CDC-B0C5-2D2C82E552DE}" dt="2022-02-13T12:41:55.273" v="1716" actId="207"/>
          <ac:spMkLst>
            <pc:docMk/>
            <pc:sldMk cId="3640534366" sldId="476"/>
            <ac:spMk id="4" creationId="{474E3EAC-CADF-4870-B3DD-651EAB1683B3}"/>
          </ac:spMkLst>
        </pc:spChg>
        <pc:spChg chg="del">
          <ac:chgData name="Gé Verbeek" userId="20d2065d-8055-4a68-a463-00777506795f" providerId="ADAL" clId="{823F0DBA-F930-4CDC-B0C5-2D2C82E552DE}" dt="2022-02-13T11:08:55.528" v="592" actId="478"/>
          <ac:spMkLst>
            <pc:docMk/>
            <pc:sldMk cId="3640534366" sldId="476"/>
            <ac:spMk id="4" creationId="{CA7AD3DD-FF5D-4958-953D-978447C268F0}"/>
          </ac:spMkLst>
        </pc:spChg>
        <pc:spChg chg="add mod">
          <ac:chgData name="Gé Verbeek" userId="20d2065d-8055-4a68-a463-00777506795f" providerId="ADAL" clId="{823F0DBA-F930-4CDC-B0C5-2D2C82E552DE}" dt="2022-02-13T12:42:16.643" v="1720" actId="207"/>
          <ac:spMkLst>
            <pc:docMk/>
            <pc:sldMk cId="3640534366" sldId="476"/>
            <ac:spMk id="5" creationId="{74284843-168A-4AA1-A20D-7B41901C0EC9}"/>
          </ac:spMkLst>
        </pc:spChg>
        <pc:picChg chg="del">
          <ac:chgData name="Gé Verbeek" userId="20d2065d-8055-4a68-a463-00777506795f" providerId="ADAL" clId="{823F0DBA-F930-4CDC-B0C5-2D2C82E552DE}" dt="2022-02-13T11:08:40.780" v="589" actId="478"/>
          <ac:picMkLst>
            <pc:docMk/>
            <pc:sldMk cId="3640534366" sldId="476"/>
            <ac:picMk id="2" creationId="{2976121B-6718-4941-9B7B-9ED9F5032A3C}"/>
          </ac:picMkLst>
        </pc:picChg>
        <pc:picChg chg="add del mod">
          <ac:chgData name="Gé Verbeek" userId="20d2065d-8055-4a68-a463-00777506795f" providerId="ADAL" clId="{823F0DBA-F930-4CDC-B0C5-2D2C82E552DE}" dt="2022-02-13T11:10:27.783" v="599"/>
          <ac:picMkLst>
            <pc:docMk/>
            <pc:sldMk cId="3640534366" sldId="476"/>
            <ac:picMk id="5" creationId="{A597C699-8D59-45E3-943A-90126C99319D}"/>
          </ac:picMkLst>
        </pc:picChg>
        <pc:picChg chg="add mod">
          <ac:chgData name="Gé Verbeek" userId="20d2065d-8055-4a68-a463-00777506795f" providerId="ADAL" clId="{823F0DBA-F930-4CDC-B0C5-2D2C82E552DE}" dt="2022-02-13T11:13:55.837" v="726" actId="1076"/>
          <ac:picMkLst>
            <pc:docMk/>
            <pc:sldMk cId="3640534366" sldId="476"/>
            <ac:picMk id="6" creationId="{AB6B8624-E669-4914-AEFB-88DF79B2FC3A}"/>
          </ac:picMkLst>
        </pc:picChg>
      </pc:sldChg>
      <pc:sldChg chg="addSp delSp modSp add del">
        <pc:chgData name="Gé Verbeek" userId="20d2065d-8055-4a68-a463-00777506795f" providerId="ADAL" clId="{823F0DBA-F930-4CDC-B0C5-2D2C82E552DE}" dt="2022-02-13T11:31:29.051" v="968" actId="207"/>
        <pc:sldMkLst>
          <pc:docMk/>
          <pc:sldMk cId="1305567953" sldId="477"/>
        </pc:sldMkLst>
        <pc:spChg chg="mod">
          <ac:chgData name="Gé Verbeek" userId="20d2065d-8055-4a68-a463-00777506795f" providerId="ADAL" clId="{823F0DBA-F930-4CDC-B0C5-2D2C82E552DE}" dt="2022-02-13T11:22:25.054" v="769" actId="20577"/>
          <ac:spMkLst>
            <pc:docMk/>
            <pc:sldMk cId="1305567953" sldId="477"/>
            <ac:spMk id="3" creationId="{69F7DDEC-1B65-452F-8F5B-07A1DF033006}"/>
          </ac:spMkLst>
        </pc:spChg>
        <pc:spChg chg="add del mod ord">
          <ac:chgData name="Gé Verbeek" userId="20d2065d-8055-4a68-a463-00777506795f" providerId="ADAL" clId="{823F0DBA-F930-4CDC-B0C5-2D2C82E552DE}" dt="2022-02-13T11:31:10.036" v="961" actId="478"/>
          <ac:spMkLst>
            <pc:docMk/>
            <pc:sldMk cId="1305567953" sldId="477"/>
            <ac:spMk id="4" creationId="{40E034C3-BFE1-45A9-90A3-7F6FF4A481A8}"/>
          </ac:spMkLst>
        </pc:spChg>
        <pc:spChg chg="add mod">
          <ac:chgData name="Gé Verbeek" userId="20d2065d-8055-4a68-a463-00777506795f" providerId="ADAL" clId="{823F0DBA-F930-4CDC-B0C5-2D2C82E552DE}" dt="2022-02-13T11:31:29.051" v="968" actId="207"/>
          <ac:spMkLst>
            <pc:docMk/>
            <pc:sldMk cId="1305567953" sldId="477"/>
            <ac:spMk id="7" creationId="{2B18585E-BE74-4EA9-9A28-17AA26D6B3A3}"/>
          </ac:spMkLst>
        </pc:spChg>
        <pc:picChg chg="add del mod">
          <ac:chgData name="Gé Verbeek" userId="20d2065d-8055-4a68-a463-00777506795f" providerId="ADAL" clId="{823F0DBA-F930-4CDC-B0C5-2D2C82E552DE}" dt="2022-02-13T11:29:26.855" v="947" actId="478"/>
          <ac:picMkLst>
            <pc:docMk/>
            <pc:sldMk cId="1305567953" sldId="477"/>
            <ac:picMk id="2" creationId="{4E7FAF52-D5DB-40EF-85CA-E4A820EB5E2E}"/>
          </ac:picMkLst>
        </pc:picChg>
        <pc:picChg chg="add del mod">
          <ac:chgData name="Gé Verbeek" userId="20d2065d-8055-4a68-a463-00777506795f" providerId="ADAL" clId="{823F0DBA-F930-4CDC-B0C5-2D2C82E552DE}" dt="2022-02-13T11:31:07.952" v="960" actId="478"/>
          <ac:picMkLst>
            <pc:docMk/>
            <pc:sldMk cId="1305567953" sldId="477"/>
            <ac:picMk id="5" creationId="{36988014-2734-4505-BF3F-82B4AB59E349}"/>
          </ac:picMkLst>
        </pc:picChg>
        <pc:picChg chg="add mod">
          <ac:chgData name="Gé Verbeek" userId="20d2065d-8055-4a68-a463-00777506795f" providerId="ADAL" clId="{823F0DBA-F930-4CDC-B0C5-2D2C82E552DE}" dt="2022-02-13T11:31:18.448" v="964" actId="1076"/>
          <ac:picMkLst>
            <pc:docMk/>
            <pc:sldMk cId="1305567953" sldId="477"/>
            <ac:picMk id="6" creationId="{71AAFEA5-68A1-4670-933B-AF1F64B48DE7}"/>
          </ac:picMkLst>
        </pc:picChg>
      </pc:sldChg>
      <pc:sldChg chg="addSp delSp modSp add">
        <pc:chgData name="Gé Verbeek" userId="20d2065d-8055-4a68-a463-00777506795f" providerId="ADAL" clId="{823F0DBA-F930-4CDC-B0C5-2D2C82E552DE}" dt="2022-02-13T11:32:09.001" v="974" actId="207"/>
        <pc:sldMkLst>
          <pc:docMk/>
          <pc:sldMk cId="1535630578" sldId="478"/>
        </pc:sldMkLst>
        <pc:spChg chg="mod">
          <ac:chgData name="Gé Verbeek" userId="20d2065d-8055-4a68-a463-00777506795f" providerId="ADAL" clId="{823F0DBA-F930-4CDC-B0C5-2D2C82E552DE}" dt="2022-02-13T11:24:03.722" v="847" actId="5793"/>
          <ac:spMkLst>
            <pc:docMk/>
            <pc:sldMk cId="1535630578" sldId="478"/>
            <ac:spMk id="3" creationId="{69F7DDEC-1B65-452F-8F5B-07A1DF033006}"/>
          </ac:spMkLst>
        </pc:spChg>
        <pc:spChg chg="add del mod">
          <ac:chgData name="Gé Verbeek" userId="20d2065d-8055-4a68-a463-00777506795f" providerId="ADAL" clId="{823F0DBA-F930-4CDC-B0C5-2D2C82E552DE}" dt="2022-02-13T11:30:29.662" v="957" actId="478"/>
          <ac:spMkLst>
            <pc:docMk/>
            <pc:sldMk cId="1535630578" sldId="478"/>
            <ac:spMk id="4" creationId="{A536D33B-C2BA-4CCF-A863-2F3AA1B3BC63}"/>
          </ac:spMkLst>
        </pc:spChg>
        <pc:spChg chg="add mod">
          <ac:chgData name="Gé Verbeek" userId="20d2065d-8055-4a68-a463-00777506795f" providerId="ADAL" clId="{823F0DBA-F930-4CDC-B0C5-2D2C82E552DE}" dt="2022-02-13T11:32:09.001" v="974" actId="207"/>
          <ac:spMkLst>
            <pc:docMk/>
            <pc:sldMk cId="1535630578" sldId="478"/>
            <ac:spMk id="6" creationId="{4918D22E-697D-4F93-98E8-F6470BEB7C5C}"/>
          </ac:spMkLst>
        </pc:spChg>
        <pc:picChg chg="add del mod">
          <ac:chgData name="Gé Verbeek" userId="20d2065d-8055-4a68-a463-00777506795f" providerId="ADAL" clId="{823F0DBA-F930-4CDC-B0C5-2D2C82E552DE}" dt="2022-02-13T11:30:26.880" v="956" actId="478"/>
          <ac:picMkLst>
            <pc:docMk/>
            <pc:sldMk cId="1535630578" sldId="478"/>
            <ac:picMk id="2" creationId="{44A1E151-2AFF-4DB7-B43B-61DBD83DEA5C}"/>
          </ac:picMkLst>
        </pc:picChg>
        <pc:picChg chg="add mod">
          <ac:chgData name="Gé Verbeek" userId="20d2065d-8055-4a68-a463-00777506795f" providerId="ADAL" clId="{823F0DBA-F930-4CDC-B0C5-2D2C82E552DE}" dt="2022-02-13T11:31:59.373" v="971" actId="1076"/>
          <ac:picMkLst>
            <pc:docMk/>
            <pc:sldMk cId="1535630578" sldId="478"/>
            <ac:picMk id="5" creationId="{B0208813-A3DF-4338-87B5-18E5F716EDA5}"/>
          </ac:picMkLst>
        </pc:picChg>
      </pc:sldChg>
      <pc:sldChg chg="addSp delSp modSp add">
        <pc:chgData name="Gé Verbeek" userId="20d2065d-8055-4a68-a463-00777506795f" providerId="ADAL" clId="{823F0DBA-F930-4CDC-B0C5-2D2C82E552DE}" dt="2022-02-13T12:43:20.119" v="1733" actId="207"/>
        <pc:sldMkLst>
          <pc:docMk/>
          <pc:sldMk cId="1795819114" sldId="479"/>
        </pc:sldMkLst>
        <pc:spChg chg="add mod">
          <ac:chgData name="Gé Verbeek" userId="20d2065d-8055-4a68-a463-00777506795f" providerId="ADAL" clId="{823F0DBA-F930-4CDC-B0C5-2D2C82E552DE}" dt="2022-02-13T12:42:38.061" v="1723" actId="207"/>
          <ac:spMkLst>
            <pc:docMk/>
            <pc:sldMk cId="1795819114" sldId="479"/>
            <ac:spMk id="2" creationId="{1A0FF643-C806-4F1C-8AA1-71FD7BFAC7B6}"/>
          </ac:spMkLst>
        </pc:spChg>
        <pc:spChg chg="mod">
          <ac:chgData name="Gé Verbeek" userId="20d2065d-8055-4a68-a463-00777506795f" providerId="ADAL" clId="{823F0DBA-F930-4CDC-B0C5-2D2C82E552DE}" dt="2022-02-13T11:35:56.362" v="1093" actId="20577"/>
          <ac:spMkLst>
            <pc:docMk/>
            <pc:sldMk cId="1795819114" sldId="479"/>
            <ac:spMk id="3" creationId="{69F7DDEC-1B65-452F-8F5B-07A1DF033006}"/>
          </ac:spMkLst>
        </pc:spChg>
        <pc:spChg chg="add mod">
          <ac:chgData name="Gé Verbeek" userId="20d2065d-8055-4a68-a463-00777506795f" providerId="ADAL" clId="{823F0DBA-F930-4CDC-B0C5-2D2C82E552DE}" dt="2022-02-13T12:42:49.991" v="1726" actId="207"/>
          <ac:spMkLst>
            <pc:docMk/>
            <pc:sldMk cId="1795819114" sldId="479"/>
            <ac:spMk id="5" creationId="{CA903507-04ED-426F-93CC-8AA73CB73BA0}"/>
          </ac:spMkLst>
        </pc:spChg>
        <pc:spChg chg="add mod">
          <ac:chgData name="Gé Verbeek" userId="20d2065d-8055-4a68-a463-00777506795f" providerId="ADAL" clId="{823F0DBA-F930-4CDC-B0C5-2D2C82E552DE}" dt="2022-02-13T12:43:02.999" v="1729" actId="207"/>
          <ac:spMkLst>
            <pc:docMk/>
            <pc:sldMk cId="1795819114" sldId="479"/>
            <ac:spMk id="6" creationId="{7A2AE3DC-27D4-43C0-9F01-0F1FE3E6F938}"/>
          </ac:spMkLst>
        </pc:spChg>
        <pc:spChg chg="add mod">
          <ac:chgData name="Gé Verbeek" userId="20d2065d-8055-4a68-a463-00777506795f" providerId="ADAL" clId="{823F0DBA-F930-4CDC-B0C5-2D2C82E552DE}" dt="2022-02-13T12:43:20.119" v="1733" actId="207"/>
          <ac:spMkLst>
            <pc:docMk/>
            <pc:sldMk cId="1795819114" sldId="479"/>
            <ac:spMk id="7" creationId="{EC916B77-E8A9-476C-A25F-59713CED7261}"/>
          </ac:spMkLst>
        </pc:spChg>
        <pc:picChg chg="add del mod">
          <ac:chgData name="Gé Verbeek" userId="20d2065d-8055-4a68-a463-00777506795f" providerId="ADAL" clId="{823F0DBA-F930-4CDC-B0C5-2D2C82E552DE}" dt="2022-02-13T11:32:19.718" v="976" actId="478"/>
          <ac:picMkLst>
            <pc:docMk/>
            <pc:sldMk cId="1795819114" sldId="479"/>
            <ac:picMk id="2" creationId="{51EFAE45-2FB2-4C63-9349-617C8A976BA9}"/>
          </ac:picMkLst>
        </pc:picChg>
        <pc:picChg chg="add mod">
          <ac:chgData name="Gé Verbeek" userId="20d2065d-8055-4a68-a463-00777506795f" providerId="ADAL" clId="{823F0DBA-F930-4CDC-B0C5-2D2C82E552DE}" dt="2022-02-13T12:43:12.409" v="1730" actId="1076"/>
          <ac:picMkLst>
            <pc:docMk/>
            <pc:sldMk cId="1795819114" sldId="479"/>
            <ac:picMk id="4" creationId="{76D4C83D-C073-4616-A629-4F32F6268045}"/>
          </ac:picMkLst>
        </pc:picChg>
      </pc:sldChg>
      <pc:sldChg chg="addSp modSp">
        <pc:chgData name="Gé Verbeek" userId="20d2065d-8055-4a68-a463-00777506795f" providerId="ADAL" clId="{823F0DBA-F930-4CDC-B0C5-2D2C82E552DE}" dt="2022-02-16T06:54:10.588" v="2369" actId="1076"/>
        <pc:sldMkLst>
          <pc:docMk/>
          <pc:sldMk cId="2258688859" sldId="485"/>
        </pc:sldMkLst>
        <pc:spChg chg="mod">
          <ac:chgData name="Gé Verbeek" userId="20d2065d-8055-4a68-a463-00777506795f" providerId="ADAL" clId="{823F0DBA-F930-4CDC-B0C5-2D2C82E552DE}" dt="2022-02-16T06:53:57.374" v="2366" actId="20577"/>
          <ac:spMkLst>
            <pc:docMk/>
            <pc:sldMk cId="2258688859" sldId="485"/>
            <ac:spMk id="3" creationId="{69F7DDEC-1B65-452F-8F5B-07A1DF033006}"/>
          </ac:spMkLst>
        </pc:spChg>
        <pc:spChg chg="add mod">
          <ac:chgData name="Gé Verbeek" userId="20d2065d-8055-4a68-a463-00777506795f" providerId="ADAL" clId="{823F0DBA-F930-4CDC-B0C5-2D2C82E552DE}" dt="2022-02-15T18:30:05.689" v="2306" actId="207"/>
          <ac:spMkLst>
            <pc:docMk/>
            <pc:sldMk cId="2258688859" sldId="485"/>
            <ac:spMk id="5" creationId="{BC09E7EE-29A4-4522-BAFC-8C7DFDB8A326}"/>
          </ac:spMkLst>
        </pc:spChg>
        <pc:picChg chg="mod">
          <ac:chgData name="Gé Verbeek" userId="20d2065d-8055-4a68-a463-00777506795f" providerId="ADAL" clId="{823F0DBA-F930-4CDC-B0C5-2D2C82E552DE}" dt="2022-02-16T06:54:10.588" v="2369" actId="1076"/>
          <ac:picMkLst>
            <pc:docMk/>
            <pc:sldMk cId="2258688859" sldId="485"/>
            <ac:picMk id="2" creationId="{0BF5E98C-2B27-437A-9A64-B77822C7D858}"/>
          </ac:picMkLst>
        </pc:picChg>
        <pc:picChg chg="add mod">
          <ac:chgData name="Gé Verbeek" userId="20d2065d-8055-4a68-a463-00777506795f" providerId="ADAL" clId="{823F0DBA-F930-4CDC-B0C5-2D2C82E552DE}" dt="2022-02-16T06:54:09.921" v="2368" actId="1076"/>
          <ac:picMkLst>
            <pc:docMk/>
            <pc:sldMk cId="2258688859" sldId="485"/>
            <ac:picMk id="4" creationId="{9E72FE68-BDA5-4830-97CC-DBF0AA7CBE95}"/>
          </ac:picMkLst>
        </pc:picChg>
      </pc:sldChg>
      <pc:sldChg chg="modSp modAnim">
        <pc:chgData name="Gé Verbeek" userId="20d2065d-8055-4a68-a463-00777506795f" providerId="ADAL" clId="{823F0DBA-F930-4CDC-B0C5-2D2C82E552DE}" dt="2022-02-16T06:55:01.022" v="2372" actId="20577"/>
        <pc:sldMkLst>
          <pc:docMk/>
          <pc:sldMk cId="3117413631" sldId="487"/>
        </pc:sldMkLst>
        <pc:spChg chg="mod">
          <ac:chgData name="Gé Verbeek" userId="20d2065d-8055-4a68-a463-00777506795f" providerId="ADAL" clId="{823F0DBA-F930-4CDC-B0C5-2D2C82E552DE}" dt="2022-02-16T06:55:01.022" v="2372" actId="20577"/>
          <ac:spMkLst>
            <pc:docMk/>
            <pc:sldMk cId="3117413631" sldId="487"/>
            <ac:spMk id="3" creationId="{69F7DDEC-1B65-452F-8F5B-07A1DF033006}"/>
          </ac:spMkLst>
        </pc:spChg>
      </pc:sldChg>
      <pc:sldChg chg="addSp delSp modSp add modAnim">
        <pc:chgData name="Gé Verbeek" userId="20d2065d-8055-4a68-a463-00777506795f" providerId="ADAL" clId="{823F0DBA-F930-4CDC-B0C5-2D2C82E552DE}" dt="2022-02-16T10:53:13.611" v="4108" actId="1076"/>
        <pc:sldMkLst>
          <pc:docMk/>
          <pc:sldMk cId="71666522" sldId="488"/>
        </pc:sldMkLst>
        <pc:spChg chg="del">
          <ac:chgData name="Gé Verbeek" userId="20d2065d-8055-4a68-a463-00777506795f" providerId="ADAL" clId="{823F0DBA-F930-4CDC-B0C5-2D2C82E552DE}" dt="2022-02-16T07:08:13.108" v="2583" actId="478"/>
          <ac:spMkLst>
            <pc:docMk/>
            <pc:sldMk cId="71666522" sldId="488"/>
            <ac:spMk id="2" creationId="{E89A98B4-48D5-4D92-B3BB-653CE1758DC5}"/>
          </ac:spMkLst>
        </pc:spChg>
        <pc:spChg chg="mod">
          <ac:chgData name="Gé Verbeek" userId="20d2065d-8055-4a68-a463-00777506795f" providerId="ADAL" clId="{823F0DBA-F930-4CDC-B0C5-2D2C82E552DE}" dt="2022-02-16T07:10:57.420" v="2808" actId="20577"/>
          <ac:spMkLst>
            <pc:docMk/>
            <pc:sldMk cId="71666522" sldId="488"/>
            <ac:spMk id="3" creationId="{F727B45C-828D-469D-B63E-6A51C8A01932}"/>
          </ac:spMkLst>
        </pc:spChg>
        <pc:picChg chg="add mod">
          <ac:chgData name="Gé Verbeek" userId="20d2065d-8055-4a68-a463-00777506795f" providerId="ADAL" clId="{823F0DBA-F930-4CDC-B0C5-2D2C82E552DE}" dt="2022-02-16T10:53:13.611" v="4108" actId="1076"/>
          <ac:picMkLst>
            <pc:docMk/>
            <pc:sldMk cId="71666522" sldId="488"/>
            <ac:picMk id="2" creationId="{0F02F8BD-3224-49F3-BDF6-773D232F66BA}"/>
          </ac:picMkLst>
        </pc:picChg>
        <pc:picChg chg="add mod">
          <ac:chgData name="Gé Verbeek" userId="20d2065d-8055-4a68-a463-00777506795f" providerId="ADAL" clId="{823F0DBA-F930-4CDC-B0C5-2D2C82E552DE}" dt="2022-02-16T10:52:56.967" v="4103" actId="14100"/>
          <ac:picMkLst>
            <pc:docMk/>
            <pc:sldMk cId="71666522" sldId="488"/>
            <ac:picMk id="4" creationId="{91C16F42-BCE8-426A-BAA1-7F25FCF30DBB}"/>
          </ac:picMkLst>
        </pc:picChg>
      </pc:sldChg>
      <pc:sldChg chg="addSp delSp modSp add">
        <pc:chgData name="Gé Verbeek" userId="20d2065d-8055-4a68-a463-00777506795f" providerId="ADAL" clId="{823F0DBA-F930-4CDC-B0C5-2D2C82E552DE}" dt="2022-02-16T07:45:21.050" v="3026" actId="207"/>
        <pc:sldMkLst>
          <pc:docMk/>
          <pc:sldMk cId="3943608161" sldId="489"/>
        </pc:sldMkLst>
        <pc:spChg chg="del">
          <ac:chgData name="Gé Verbeek" userId="20d2065d-8055-4a68-a463-00777506795f" providerId="ADAL" clId="{823F0DBA-F930-4CDC-B0C5-2D2C82E552DE}" dt="2022-02-16T07:24:04.772" v="2856" actId="478"/>
          <ac:spMkLst>
            <pc:docMk/>
            <pc:sldMk cId="3943608161" sldId="489"/>
            <ac:spMk id="2" creationId="{D256582C-7370-4248-BE01-1138D7AF4FF6}"/>
          </ac:spMkLst>
        </pc:spChg>
        <pc:spChg chg="add del mod">
          <ac:chgData name="Gé Verbeek" userId="20d2065d-8055-4a68-a463-00777506795f" providerId="ADAL" clId="{823F0DBA-F930-4CDC-B0C5-2D2C82E552DE}" dt="2022-02-16T07:44:49.866" v="3022" actId="6549"/>
          <ac:spMkLst>
            <pc:docMk/>
            <pc:sldMk cId="3943608161" sldId="489"/>
            <ac:spMk id="3" creationId="{BCC02C50-22B1-4B2D-B767-AF6EE8BF2680}"/>
          </ac:spMkLst>
        </pc:spChg>
        <pc:spChg chg="add del mod ord">
          <ac:chgData name="Gé Verbeek" userId="20d2065d-8055-4a68-a463-00777506795f" providerId="ADAL" clId="{823F0DBA-F930-4CDC-B0C5-2D2C82E552DE}" dt="2022-02-16T07:33:28.105" v="2934" actId="478"/>
          <ac:spMkLst>
            <pc:docMk/>
            <pc:sldMk cId="3943608161" sldId="489"/>
            <ac:spMk id="6" creationId="{9E43BFA9-E71D-47F8-A0F2-202FD6812234}"/>
          </ac:spMkLst>
        </pc:spChg>
        <pc:spChg chg="add mod">
          <ac:chgData name="Gé Verbeek" userId="20d2065d-8055-4a68-a463-00777506795f" providerId="ADAL" clId="{823F0DBA-F930-4CDC-B0C5-2D2C82E552DE}" dt="2022-02-16T07:45:09.064" v="3023" actId="1076"/>
          <ac:spMkLst>
            <pc:docMk/>
            <pc:sldMk cId="3943608161" sldId="489"/>
            <ac:spMk id="8" creationId="{6D4EFAF5-A908-491D-8F7E-F39233A045C3}"/>
          </ac:spMkLst>
        </pc:spChg>
        <pc:spChg chg="add del mod">
          <ac:chgData name="Gé Verbeek" userId="20d2065d-8055-4a68-a463-00777506795f" providerId="ADAL" clId="{823F0DBA-F930-4CDC-B0C5-2D2C82E552DE}" dt="2022-02-16T07:34:12.469" v="2942" actId="11529"/>
          <ac:spMkLst>
            <pc:docMk/>
            <pc:sldMk cId="3943608161" sldId="489"/>
            <ac:spMk id="9" creationId="{9EB8B03C-B560-4E46-B190-E87F12F49C30}"/>
          </ac:spMkLst>
        </pc:spChg>
        <pc:spChg chg="add mod">
          <ac:chgData name="Gé Verbeek" userId="20d2065d-8055-4a68-a463-00777506795f" providerId="ADAL" clId="{823F0DBA-F930-4CDC-B0C5-2D2C82E552DE}" dt="2022-02-16T07:45:21.050" v="3026" actId="207"/>
          <ac:spMkLst>
            <pc:docMk/>
            <pc:sldMk cId="3943608161" sldId="489"/>
            <ac:spMk id="10" creationId="{8C82E821-DF8F-4791-9C39-4249E9D5635B}"/>
          </ac:spMkLst>
        </pc:spChg>
        <pc:picChg chg="add del mod">
          <ac:chgData name="Gé Verbeek" userId="20d2065d-8055-4a68-a463-00777506795f" providerId="ADAL" clId="{823F0DBA-F930-4CDC-B0C5-2D2C82E552DE}" dt="2022-02-16T07:30:14.906" v="2859"/>
          <ac:picMkLst>
            <pc:docMk/>
            <pc:sldMk cId="3943608161" sldId="489"/>
            <ac:picMk id="4" creationId="{97F0F36F-3AB9-4799-B46D-861B5E322674}"/>
          </ac:picMkLst>
        </pc:picChg>
        <pc:picChg chg="add del mod">
          <ac:chgData name="Gé Verbeek" userId="20d2065d-8055-4a68-a463-00777506795f" providerId="ADAL" clId="{823F0DBA-F930-4CDC-B0C5-2D2C82E552DE}" dt="2022-02-16T07:32:51.488" v="2926" actId="478"/>
          <ac:picMkLst>
            <pc:docMk/>
            <pc:sldMk cId="3943608161" sldId="489"/>
            <ac:picMk id="5" creationId="{E8725735-FF5B-4133-9AB2-69471EC94BE3}"/>
          </ac:picMkLst>
        </pc:picChg>
        <pc:picChg chg="add mod">
          <ac:chgData name="Gé Verbeek" userId="20d2065d-8055-4a68-a463-00777506795f" providerId="ADAL" clId="{823F0DBA-F930-4CDC-B0C5-2D2C82E552DE}" dt="2022-02-16T07:35:00.490" v="3021" actId="1076"/>
          <ac:picMkLst>
            <pc:docMk/>
            <pc:sldMk cId="3943608161" sldId="489"/>
            <ac:picMk id="7" creationId="{E9DA5AA4-F2B5-44EF-8649-E9FA070F6869}"/>
          </ac:picMkLst>
        </pc:picChg>
      </pc:sldChg>
      <pc:sldChg chg="modSp add">
        <pc:chgData name="Gé Verbeek" userId="20d2065d-8055-4a68-a463-00777506795f" providerId="ADAL" clId="{823F0DBA-F930-4CDC-B0C5-2D2C82E552DE}" dt="2022-02-17T11:23:35.101" v="4374" actId="14100"/>
        <pc:sldMkLst>
          <pc:docMk/>
          <pc:sldMk cId="366649029" sldId="490"/>
        </pc:sldMkLst>
        <pc:spChg chg="mod">
          <ac:chgData name="Gé Verbeek" userId="20d2065d-8055-4a68-a463-00777506795f" providerId="ADAL" clId="{823F0DBA-F930-4CDC-B0C5-2D2C82E552DE}" dt="2022-02-16T07:48:07.955" v="3050" actId="20577"/>
          <ac:spMkLst>
            <pc:docMk/>
            <pc:sldMk cId="366649029" sldId="490"/>
            <ac:spMk id="2" creationId="{B15964AA-E0F1-4E4A-AA5F-EEB5AD944327}"/>
          </ac:spMkLst>
        </pc:spChg>
        <pc:spChg chg="mod">
          <ac:chgData name="Gé Verbeek" userId="20d2065d-8055-4a68-a463-00777506795f" providerId="ADAL" clId="{823F0DBA-F930-4CDC-B0C5-2D2C82E552DE}" dt="2022-02-17T11:23:35.101" v="4374" actId="14100"/>
          <ac:spMkLst>
            <pc:docMk/>
            <pc:sldMk cId="366649029" sldId="490"/>
            <ac:spMk id="3" creationId="{8FCE3492-8DF0-4D6E-8501-3E32A9B7E588}"/>
          </ac:spMkLst>
        </pc:spChg>
      </pc:sldChg>
      <pc:sldChg chg="addSp delSp modSp add">
        <pc:chgData name="Gé Verbeek" userId="20d2065d-8055-4a68-a463-00777506795f" providerId="ADAL" clId="{823F0DBA-F930-4CDC-B0C5-2D2C82E552DE}" dt="2022-02-17T11:13:10.792" v="4161" actId="20577"/>
        <pc:sldMkLst>
          <pc:docMk/>
          <pc:sldMk cId="345596483" sldId="491"/>
        </pc:sldMkLst>
        <pc:spChg chg="del">
          <ac:chgData name="Gé Verbeek" userId="20d2065d-8055-4a68-a463-00777506795f" providerId="ADAL" clId="{823F0DBA-F930-4CDC-B0C5-2D2C82E552DE}" dt="2022-02-17T07:40:36.597" v="4111" actId="478"/>
          <ac:spMkLst>
            <pc:docMk/>
            <pc:sldMk cId="345596483" sldId="491"/>
            <ac:spMk id="2" creationId="{24664829-3C21-4742-A488-523583249E13}"/>
          </ac:spMkLst>
        </pc:spChg>
        <pc:spChg chg="mod">
          <ac:chgData name="Gé Verbeek" userId="20d2065d-8055-4a68-a463-00777506795f" providerId="ADAL" clId="{823F0DBA-F930-4CDC-B0C5-2D2C82E552DE}" dt="2022-02-17T11:13:10.792" v="4161" actId="20577"/>
          <ac:spMkLst>
            <pc:docMk/>
            <pc:sldMk cId="345596483" sldId="491"/>
            <ac:spMk id="3" creationId="{5AC6C2DA-7E89-425C-9E02-DE26A856213F}"/>
          </ac:spMkLst>
        </pc:spChg>
        <pc:spChg chg="add mod">
          <ac:chgData name="Gé Verbeek" userId="20d2065d-8055-4a68-a463-00777506795f" providerId="ADAL" clId="{823F0DBA-F930-4CDC-B0C5-2D2C82E552DE}" dt="2022-02-17T11:12:56.927" v="4149" actId="207"/>
          <ac:spMkLst>
            <pc:docMk/>
            <pc:sldMk cId="345596483" sldId="491"/>
            <ac:spMk id="6" creationId="{D1645D33-FBA2-448E-86AF-4DEFDC56FD50}"/>
          </ac:spMkLst>
        </pc:spChg>
        <pc:picChg chg="add mod">
          <ac:chgData name="Gé Verbeek" userId="20d2065d-8055-4a68-a463-00777506795f" providerId="ADAL" clId="{823F0DBA-F930-4CDC-B0C5-2D2C82E552DE}" dt="2022-02-17T11:11:26.627" v="4141" actId="1076"/>
          <ac:picMkLst>
            <pc:docMk/>
            <pc:sldMk cId="345596483" sldId="491"/>
            <ac:picMk id="4" creationId="{397C6A25-1AAE-4EA7-8F42-519443B37882}"/>
          </ac:picMkLst>
        </pc:picChg>
        <pc:picChg chg="add mod">
          <ac:chgData name="Gé Verbeek" userId="20d2065d-8055-4a68-a463-00777506795f" providerId="ADAL" clId="{823F0DBA-F930-4CDC-B0C5-2D2C82E552DE}" dt="2022-02-17T11:12:37.238" v="4143" actId="1076"/>
          <ac:picMkLst>
            <pc:docMk/>
            <pc:sldMk cId="345596483" sldId="491"/>
            <ac:picMk id="5" creationId="{6BE0732D-BD65-4B7F-97D0-B131B6452D0C}"/>
          </ac:picMkLst>
        </pc:picChg>
      </pc:sldChg>
      <pc:sldChg chg="addSp delSp modSp add">
        <pc:chgData name="Gé Verbeek" userId="20d2065d-8055-4a68-a463-00777506795f" providerId="ADAL" clId="{823F0DBA-F930-4CDC-B0C5-2D2C82E552DE}" dt="2022-02-17T11:16:53.099" v="4246" actId="207"/>
        <pc:sldMkLst>
          <pc:docMk/>
          <pc:sldMk cId="3578627487" sldId="492"/>
        </pc:sldMkLst>
        <pc:spChg chg="del">
          <ac:chgData name="Gé Verbeek" userId="20d2065d-8055-4a68-a463-00777506795f" providerId="ADAL" clId="{823F0DBA-F930-4CDC-B0C5-2D2C82E552DE}" dt="2022-02-17T11:14:14.090" v="4163" actId="478"/>
          <ac:spMkLst>
            <pc:docMk/>
            <pc:sldMk cId="3578627487" sldId="492"/>
            <ac:spMk id="2" creationId="{511389EE-51BB-4E16-BF1D-B0F62C376E6E}"/>
          </ac:spMkLst>
        </pc:spChg>
        <pc:spChg chg="mod">
          <ac:chgData name="Gé Verbeek" userId="20d2065d-8055-4a68-a463-00777506795f" providerId="ADAL" clId="{823F0DBA-F930-4CDC-B0C5-2D2C82E552DE}" dt="2022-02-17T11:15:44.967" v="4241" actId="20577"/>
          <ac:spMkLst>
            <pc:docMk/>
            <pc:sldMk cId="3578627487" sldId="492"/>
            <ac:spMk id="3" creationId="{5D4D7268-0C64-4D9F-92D6-50EE6B278A8E}"/>
          </ac:spMkLst>
        </pc:spChg>
        <pc:spChg chg="add mod">
          <ac:chgData name="Gé Verbeek" userId="20d2065d-8055-4a68-a463-00777506795f" providerId="ADAL" clId="{823F0DBA-F930-4CDC-B0C5-2D2C82E552DE}" dt="2022-02-17T11:16:53.099" v="4246" actId="207"/>
          <ac:spMkLst>
            <pc:docMk/>
            <pc:sldMk cId="3578627487" sldId="492"/>
            <ac:spMk id="6" creationId="{66C538D2-52C7-41EB-919C-BA440D43B12C}"/>
          </ac:spMkLst>
        </pc:spChg>
        <pc:picChg chg="add mod">
          <ac:chgData name="Gé Verbeek" userId="20d2065d-8055-4a68-a463-00777506795f" providerId="ADAL" clId="{823F0DBA-F930-4CDC-B0C5-2D2C82E552DE}" dt="2022-02-17T11:14:51.080" v="4178" actId="1076"/>
          <ac:picMkLst>
            <pc:docMk/>
            <pc:sldMk cId="3578627487" sldId="492"/>
            <ac:picMk id="4" creationId="{22B3EFA4-8BA6-4B36-AEDC-3C87AFFFE47B}"/>
          </ac:picMkLst>
        </pc:picChg>
        <pc:picChg chg="mod">
          <ac:chgData name="Gé Verbeek" userId="20d2065d-8055-4a68-a463-00777506795f" providerId="ADAL" clId="{823F0DBA-F930-4CDC-B0C5-2D2C82E552DE}" dt="2022-02-17T11:16:44.808" v="4243" actId="1076"/>
          <ac:picMkLst>
            <pc:docMk/>
            <pc:sldMk cId="3578627487" sldId="492"/>
            <ac:picMk id="5" creationId="{FF28151D-05FD-4B52-BBAD-0909C89B6E4D}"/>
          </ac:picMkLst>
        </pc:picChg>
      </pc:sldChg>
      <pc:sldChg chg="addSp delSp modSp add">
        <pc:chgData name="Gé Verbeek" userId="20d2065d-8055-4a68-a463-00777506795f" providerId="ADAL" clId="{823F0DBA-F930-4CDC-B0C5-2D2C82E552DE}" dt="2022-02-17T11:21:53.196" v="4373" actId="1076"/>
        <pc:sldMkLst>
          <pc:docMk/>
          <pc:sldMk cId="1933871934" sldId="493"/>
        </pc:sldMkLst>
        <pc:spChg chg="del">
          <ac:chgData name="Gé Verbeek" userId="20d2065d-8055-4a68-a463-00777506795f" providerId="ADAL" clId="{823F0DBA-F930-4CDC-B0C5-2D2C82E552DE}" dt="2022-02-17T11:17:07.960" v="4248" actId="478"/>
          <ac:spMkLst>
            <pc:docMk/>
            <pc:sldMk cId="1933871934" sldId="493"/>
            <ac:spMk id="2" creationId="{AB16C2EE-CB01-4BCD-AEB6-B64E9BD1DA55}"/>
          </ac:spMkLst>
        </pc:spChg>
        <pc:spChg chg="mod">
          <ac:chgData name="Gé Verbeek" userId="20d2065d-8055-4a68-a463-00777506795f" providerId="ADAL" clId="{823F0DBA-F930-4CDC-B0C5-2D2C82E552DE}" dt="2022-02-17T11:21:36.871" v="4372" actId="20577"/>
          <ac:spMkLst>
            <pc:docMk/>
            <pc:sldMk cId="1933871934" sldId="493"/>
            <ac:spMk id="3" creationId="{3E259A7A-0802-4FF3-81DE-0A7B1377AEA5}"/>
          </ac:spMkLst>
        </pc:spChg>
        <pc:picChg chg="add mod">
          <ac:chgData name="Gé Verbeek" userId="20d2065d-8055-4a68-a463-00777506795f" providerId="ADAL" clId="{823F0DBA-F930-4CDC-B0C5-2D2C82E552DE}" dt="2022-02-17T11:21:53.196" v="4373" actId="1076"/>
          <ac:picMkLst>
            <pc:docMk/>
            <pc:sldMk cId="1933871934" sldId="493"/>
            <ac:picMk id="4" creationId="{9D780899-09EB-4C06-94C1-D2827D756335}"/>
          </ac:picMkLst>
        </pc:picChg>
      </pc:sldChg>
      <pc:sldChg chg="delSp modSp add del">
        <pc:chgData name="Gé Verbeek" userId="20d2065d-8055-4a68-a463-00777506795f" providerId="ADAL" clId="{823F0DBA-F930-4CDC-B0C5-2D2C82E552DE}" dt="2022-02-17T11:24:17.259" v="4380" actId="2696"/>
        <pc:sldMkLst>
          <pc:docMk/>
          <pc:sldMk cId="3220137565" sldId="494"/>
        </pc:sldMkLst>
        <pc:spChg chg="del mod">
          <ac:chgData name="Gé Verbeek" userId="20d2065d-8055-4a68-a463-00777506795f" providerId="ADAL" clId="{823F0DBA-F930-4CDC-B0C5-2D2C82E552DE}" dt="2022-02-17T11:23:45.053" v="4377" actId="478"/>
          <ac:spMkLst>
            <pc:docMk/>
            <pc:sldMk cId="3220137565" sldId="494"/>
            <ac:spMk id="2" creationId="{98D259ED-F536-466C-8802-D976839182A2}"/>
          </ac:spMkLst>
        </pc:spChg>
        <pc:spChg chg="mod">
          <ac:chgData name="Gé Verbeek" userId="20d2065d-8055-4a68-a463-00777506795f" providerId="ADAL" clId="{823F0DBA-F930-4CDC-B0C5-2D2C82E552DE}" dt="2022-02-17T11:23:53.409" v="4379" actId="14100"/>
          <ac:spMkLst>
            <pc:docMk/>
            <pc:sldMk cId="3220137565" sldId="494"/>
            <ac:spMk id="3" creationId="{B5C3FAE0-D2C6-4F08-93DB-1192FF4AA852}"/>
          </ac:spMkLst>
        </pc:spChg>
      </pc:sldChg>
    </pc:docChg>
  </pc:docChgLst>
  <pc:docChgLst>
    <pc:chgData name="Gé Verbeek" userId="20d2065d-8055-4a68-a463-00777506795f" providerId="ADAL" clId="{1D446434-E6B2-4FBC-8DF7-064AE4F0DD86}"/>
    <pc:docChg chg="undo custSel addSld delSld modSld">
      <pc:chgData name="Gé Verbeek" userId="20d2065d-8055-4a68-a463-00777506795f" providerId="ADAL" clId="{1D446434-E6B2-4FBC-8DF7-064AE4F0DD86}" dt="2022-02-12T19:00:58.017" v="1639" actId="20577"/>
      <pc:docMkLst>
        <pc:docMk/>
      </pc:docMkLst>
      <pc:sldChg chg="addSp delSp modSp add">
        <pc:chgData name="Gé Verbeek" userId="20d2065d-8055-4a68-a463-00777506795f" providerId="ADAL" clId="{1D446434-E6B2-4FBC-8DF7-064AE4F0DD86}" dt="2022-02-12T17:50:54.953" v="168" actId="1076"/>
        <pc:sldMkLst>
          <pc:docMk/>
          <pc:sldMk cId="2063100393" sldId="464"/>
        </pc:sldMkLst>
        <pc:spChg chg="del">
          <ac:chgData name="Gé Verbeek" userId="20d2065d-8055-4a68-a463-00777506795f" providerId="ADAL" clId="{1D446434-E6B2-4FBC-8DF7-064AE4F0DD86}" dt="2022-02-12T16:03:46.153" v="20" actId="478"/>
          <ac:spMkLst>
            <pc:docMk/>
            <pc:sldMk cId="2063100393" sldId="464"/>
            <ac:spMk id="2" creationId="{9FE76A5A-692F-4476-AA7C-D72EA402BBB8}"/>
          </ac:spMkLst>
        </pc:spChg>
        <pc:spChg chg="mod">
          <ac:chgData name="Gé Verbeek" userId="20d2065d-8055-4a68-a463-00777506795f" providerId="ADAL" clId="{1D446434-E6B2-4FBC-8DF7-064AE4F0DD86}" dt="2022-02-12T17:47:51.454" v="155" actId="20577"/>
          <ac:spMkLst>
            <pc:docMk/>
            <pc:sldMk cId="2063100393" sldId="464"/>
            <ac:spMk id="3" creationId="{69F7DDEC-1B65-452F-8F5B-07A1DF033006}"/>
          </ac:spMkLst>
        </pc:spChg>
        <pc:picChg chg="add mod ord">
          <ac:chgData name="Gé Verbeek" userId="20d2065d-8055-4a68-a463-00777506795f" providerId="ADAL" clId="{1D446434-E6B2-4FBC-8DF7-064AE4F0DD86}" dt="2022-02-12T17:46:02.938" v="72" actId="1076"/>
          <ac:picMkLst>
            <pc:docMk/>
            <pc:sldMk cId="2063100393" sldId="464"/>
            <ac:picMk id="4" creationId="{D0471DE7-0EEF-4255-8A14-26DC8FA562AA}"/>
          </ac:picMkLst>
        </pc:picChg>
        <pc:picChg chg="add mod">
          <ac:chgData name="Gé Verbeek" userId="20d2065d-8055-4a68-a463-00777506795f" providerId="ADAL" clId="{1D446434-E6B2-4FBC-8DF7-064AE4F0DD86}" dt="2022-02-12T17:47:59.136" v="157" actId="1076"/>
          <ac:picMkLst>
            <pc:docMk/>
            <pc:sldMk cId="2063100393" sldId="464"/>
            <ac:picMk id="5" creationId="{5081663E-B505-46AA-BA2B-969637951340}"/>
          </ac:picMkLst>
        </pc:picChg>
        <pc:picChg chg="add del mod modCrop">
          <ac:chgData name="Gé Verbeek" userId="20d2065d-8055-4a68-a463-00777506795f" providerId="ADAL" clId="{1D446434-E6B2-4FBC-8DF7-064AE4F0DD86}" dt="2022-02-12T17:50:27.300" v="158" actId="478"/>
          <ac:picMkLst>
            <pc:docMk/>
            <pc:sldMk cId="2063100393" sldId="464"/>
            <ac:picMk id="6" creationId="{C2D8594B-A934-4495-81EB-98D3D21FBBA2}"/>
          </ac:picMkLst>
        </pc:picChg>
        <pc:picChg chg="add del mod modCrop">
          <ac:chgData name="Gé Verbeek" userId="20d2065d-8055-4a68-a463-00777506795f" providerId="ADAL" clId="{1D446434-E6B2-4FBC-8DF7-064AE4F0DD86}" dt="2022-02-12T17:50:28.360" v="159" actId="478"/>
          <ac:picMkLst>
            <pc:docMk/>
            <pc:sldMk cId="2063100393" sldId="464"/>
            <ac:picMk id="7" creationId="{B0B39130-F499-442A-8BF5-6116E2C82057}"/>
          </ac:picMkLst>
        </pc:picChg>
        <pc:picChg chg="add mod">
          <ac:chgData name="Gé Verbeek" userId="20d2065d-8055-4a68-a463-00777506795f" providerId="ADAL" clId="{1D446434-E6B2-4FBC-8DF7-064AE4F0DD86}" dt="2022-02-12T17:50:42.089" v="164" actId="1076"/>
          <ac:picMkLst>
            <pc:docMk/>
            <pc:sldMk cId="2063100393" sldId="464"/>
            <ac:picMk id="8" creationId="{A4A31302-E8D5-4C41-97BB-DBB19AB40BF2}"/>
          </ac:picMkLst>
        </pc:picChg>
        <pc:picChg chg="add mod">
          <ac:chgData name="Gé Verbeek" userId="20d2065d-8055-4a68-a463-00777506795f" providerId="ADAL" clId="{1D446434-E6B2-4FBC-8DF7-064AE4F0DD86}" dt="2022-02-12T17:50:54.953" v="168" actId="1076"/>
          <ac:picMkLst>
            <pc:docMk/>
            <pc:sldMk cId="2063100393" sldId="464"/>
            <ac:picMk id="9" creationId="{F9E79F24-71CD-49E7-A0BB-571D48B92C80}"/>
          </ac:picMkLst>
        </pc:picChg>
      </pc:sldChg>
      <pc:sldChg chg="addSp delSp modSp add">
        <pc:chgData name="Gé Verbeek" userId="20d2065d-8055-4a68-a463-00777506795f" providerId="ADAL" clId="{1D446434-E6B2-4FBC-8DF7-064AE4F0DD86}" dt="2022-02-12T18:32:41.112" v="1000" actId="207"/>
        <pc:sldMkLst>
          <pc:docMk/>
          <pc:sldMk cId="89253848" sldId="465"/>
        </pc:sldMkLst>
        <pc:spChg chg="mod">
          <ac:chgData name="Gé Verbeek" userId="20d2065d-8055-4a68-a463-00777506795f" providerId="ADAL" clId="{1D446434-E6B2-4FBC-8DF7-064AE4F0DD86}" dt="2022-02-12T18:21:23.024" v="782" actId="6549"/>
          <ac:spMkLst>
            <pc:docMk/>
            <pc:sldMk cId="89253848" sldId="465"/>
            <ac:spMk id="3" creationId="{69F7DDEC-1B65-452F-8F5B-07A1DF033006}"/>
          </ac:spMkLst>
        </pc:spChg>
        <pc:spChg chg="add del mod ord">
          <ac:chgData name="Gé Verbeek" userId="20d2065d-8055-4a68-a463-00777506795f" providerId="ADAL" clId="{1D446434-E6B2-4FBC-8DF7-064AE4F0DD86}" dt="2022-02-12T18:32:22.293" v="993" actId="478"/>
          <ac:spMkLst>
            <pc:docMk/>
            <pc:sldMk cId="89253848" sldId="465"/>
            <ac:spMk id="4" creationId="{27C12740-41EC-4095-9514-3FA4ABD85AC4}"/>
          </ac:spMkLst>
        </pc:spChg>
        <pc:spChg chg="add del mod ord">
          <ac:chgData name="Gé Verbeek" userId="20d2065d-8055-4a68-a463-00777506795f" providerId="ADAL" clId="{1D446434-E6B2-4FBC-8DF7-064AE4F0DD86}" dt="2022-02-12T18:21:10.768" v="778" actId="478"/>
          <ac:spMkLst>
            <pc:docMk/>
            <pc:sldMk cId="89253848" sldId="465"/>
            <ac:spMk id="5" creationId="{6D05A476-EF0C-4B7E-87DC-EE893D470268}"/>
          </ac:spMkLst>
        </pc:spChg>
        <pc:spChg chg="add del mod">
          <ac:chgData name="Gé Verbeek" userId="20d2065d-8055-4a68-a463-00777506795f" providerId="ADAL" clId="{1D446434-E6B2-4FBC-8DF7-064AE4F0DD86}" dt="2022-02-12T17:56:36.686" v="290" actId="478"/>
          <ac:spMkLst>
            <pc:docMk/>
            <pc:sldMk cId="89253848" sldId="465"/>
            <ac:spMk id="6" creationId="{BF9CC421-D298-4B05-A5FC-9B781028A7BA}"/>
          </ac:spMkLst>
        </pc:spChg>
        <pc:spChg chg="add del mod ord">
          <ac:chgData name="Gé Verbeek" userId="20d2065d-8055-4a68-a463-00777506795f" providerId="ADAL" clId="{1D446434-E6B2-4FBC-8DF7-064AE4F0DD86}" dt="2022-02-12T18:04:13.479" v="464" actId="478"/>
          <ac:spMkLst>
            <pc:docMk/>
            <pc:sldMk cId="89253848" sldId="465"/>
            <ac:spMk id="7" creationId="{F9156B51-1229-4481-85C3-EFF978AE6D8B}"/>
          </ac:spMkLst>
        </pc:spChg>
        <pc:spChg chg="add del mod">
          <ac:chgData name="Gé Verbeek" userId="20d2065d-8055-4a68-a463-00777506795f" providerId="ADAL" clId="{1D446434-E6B2-4FBC-8DF7-064AE4F0DD86}" dt="2022-02-12T18:21:17.977" v="781" actId="478"/>
          <ac:spMkLst>
            <pc:docMk/>
            <pc:sldMk cId="89253848" sldId="465"/>
            <ac:spMk id="9" creationId="{BCB15EE3-4195-4761-8B35-48AC6031D4FB}"/>
          </ac:spMkLst>
        </pc:spChg>
        <pc:spChg chg="add mod">
          <ac:chgData name="Gé Verbeek" userId="20d2065d-8055-4a68-a463-00777506795f" providerId="ADAL" clId="{1D446434-E6B2-4FBC-8DF7-064AE4F0DD86}" dt="2022-02-12T18:32:41.112" v="1000" actId="207"/>
          <ac:spMkLst>
            <pc:docMk/>
            <pc:sldMk cId="89253848" sldId="465"/>
            <ac:spMk id="11" creationId="{ACEA380E-9064-4F93-AAA5-25C0F9F1926C}"/>
          </ac:spMkLst>
        </pc:spChg>
        <pc:picChg chg="add del mod">
          <ac:chgData name="Gé Verbeek" userId="20d2065d-8055-4a68-a463-00777506795f" providerId="ADAL" clId="{1D446434-E6B2-4FBC-8DF7-064AE4F0DD86}" dt="2022-02-12T18:01:16.806" v="449" actId="478"/>
          <ac:picMkLst>
            <pc:docMk/>
            <pc:sldMk cId="89253848" sldId="465"/>
            <ac:picMk id="2" creationId="{93063C61-6981-4E99-ACA2-BADEEF56FF95}"/>
          </ac:picMkLst>
        </pc:picChg>
        <pc:picChg chg="add del mod">
          <ac:chgData name="Gé Verbeek" userId="20d2065d-8055-4a68-a463-00777506795f" providerId="ADAL" clId="{1D446434-E6B2-4FBC-8DF7-064AE4F0DD86}" dt="2022-02-12T18:31:42.361" v="983" actId="478"/>
          <ac:picMkLst>
            <pc:docMk/>
            <pc:sldMk cId="89253848" sldId="465"/>
            <ac:picMk id="8" creationId="{DB0B67DD-E423-4B0B-9E8E-EF8296199FC6}"/>
          </ac:picMkLst>
        </pc:picChg>
        <pc:picChg chg="add mod">
          <ac:chgData name="Gé Verbeek" userId="20d2065d-8055-4a68-a463-00777506795f" providerId="ADAL" clId="{1D446434-E6B2-4FBC-8DF7-064AE4F0DD86}" dt="2022-02-12T18:32:28.565" v="995" actId="1076"/>
          <ac:picMkLst>
            <pc:docMk/>
            <pc:sldMk cId="89253848" sldId="465"/>
            <ac:picMk id="10" creationId="{89F07793-7B2F-4C2D-A4CE-D3C30122EFBB}"/>
          </ac:picMkLst>
        </pc:picChg>
      </pc:sldChg>
      <pc:sldChg chg="addSp delSp modSp add">
        <pc:chgData name="Gé Verbeek" userId="20d2065d-8055-4a68-a463-00777506795f" providerId="ADAL" clId="{1D446434-E6B2-4FBC-8DF7-064AE4F0DD86}" dt="2022-02-12T18:33:55.394" v="1009" actId="207"/>
        <pc:sldMkLst>
          <pc:docMk/>
          <pc:sldMk cId="1503760077" sldId="467"/>
        </pc:sldMkLst>
        <pc:spChg chg="mod">
          <ac:chgData name="Gé Verbeek" userId="20d2065d-8055-4a68-a463-00777506795f" providerId="ADAL" clId="{1D446434-E6B2-4FBC-8DF7-064AE4F0DD86}" dt="2022-02-12T18:06:07.018" v="593" actId="20577"/>
          <ac:spMkLst>
            <pc:docMk/>
            <pc:sldMk cId="1503760077" sldId="467"/>
            <ac:spMk id="3" creationId="{69F7DDEC-1B65-452F-8F5B-07A1DF033006}"/>
          </ac:spMkLst>
        </pc:spChg>
        <pc:spChg chg="add del mod">
          <ac:chgData name="Gé Verbeek" userId="20d2065d-8055-4a68-a463-00777506795f" providerId="ADAL" clId="{1D446434-E6B2-4FBC-8DF7-064AE4F0DD86}" dt="2022-02-12T18:32:53.505" v="1002" actId="478"/>
          <ac:spMkLst>
            <pc:docMk/>
            <pc:sldMk cId="1503760077" sldId="467"/>
            <ac:spMk id="4" creationId="{6D70CEC6-E05B-4488-945C-2D453AC31B83}"/>
          </ac:spMkLst>
        </pc:spChg>
        <pc:spChg chg="add mod">
          <ac:chgData name="Gé Verbeek" userId="20d2065d-8055-4a68-a463-00777506795f" providerId="ADAL" clId="{1D446434-E6B2-4FBC-8DF7-064AE4F0DD86}" dt="2022-02-12T18:33:55.394" v="1009" actId="207"/>
          <ac:spMkLst>
            <pc:docMk/>
            <pc:sldMk cId="1503760077" sldId="467"/>
            <ac:spMk id="6" creationId="{EDACDD05-E11B-441C-B343-6466AA419EBE}"/>
          </ac:spMkLst>
        </pc:spChg>
        <pc:picChg chg="add del mod">
          <ac:chgData name="Gé Verbeek" userId="20d2065d-8055-4a68-a463-00777506795f" providerId="ADAL" clId="{1D446434-E6B2-4FBC-8DF7-064AE4F0DD86}" dt="2022-02-12T18:32:51.454" v="1001" actId="478"/>
          <ac:picMkLst>
            <pc:docMk/>
            <pc:sldMk cId="1503760077" sldId="467"/>
            <ac:picMk id="2" creationId="{B0DB99CD-E936-41E2-A7DF-FB39CDAEF0B8}"/>
          </ac:picMkLst>
        </pc:picChg>
        <pc:picChg chg="add mod">
          <ac:chgData name="Gé Verbeek" userId="20d2065d-8055-4a68-a463-00777506795f" providerId="ADAL" clId="{1D446434-E6B2-4FBC-8DF7-064AE4F0DD86}" dt="2022-02-12T18:33:43.851" v="1006" actId="14100"/>
          <ac:picMkLst>
            <pc:docMk/>
            <pc:sldMk cId="1503760077" sldId="467"/>
            <ac:picMk id="5" creationId="{3D3CA684-0A05-476B-8567-15151C862785}"/>
          </ac:picMkLst>
        </pc:picChg>
      </pc:sldChg>
      <pc:sldChg chg="addSp delSp modSp add modAnim">
        <pc:chgData name="Gé Verbeek" userId="20d2065d-8055-4a68-a463-00777506795f" providerId="ADAL" clId="{1D446434-E6B2-4FBC-8DF7-064AE4F0DD86}" dt="2022-02-12T18:49:47.822" v="1387"/>
        <pc:sldMkLst>
          <pc:docMk/>
          <pc:sldMk cId="4220827331" sldId="468"/>
        </pc:sldMkLst>
        <pc:spChg chg="add del mod">
          <ac:chgData name="Gé Verbeek" userId="20d2065d-8055-4a68-a463-00777506795f" providerId="ADAL" clId="{1D446434-E6B2-4FBC-8DF7-064AE4F0DD86}" dt="2022-02-12T18:41:21.184" v="1139" actId="20577"/>
          <ac:spMkLst>
            <pc:docMk/>
            <pc:sldMk cId="4220827331" sldId="468"/>
            <ac:spMk id="3" creationId="{69F7DDEC-1B65-452F-8F5B-07A1DF033006}"/>
          </ac:spMkLst>
        </pc:spChg>
        <pc:spChg chg="add del mod">
          <ac:chgData name="Gé Verbeek" userId="20d2065d-8055-4a68-a463-00777506795f" providerId="ADAL" clId="{1D446434-E6B2-4FBC-8DF7-064AE4F0DD86}" dt="2022-02-12T18:40:23.334" v="1096" actId="478"/>
          <ac:spMkLst>
            <pc:docMk/>
            <pc:sldMk cId="4220827331" sldId="468"/>
            <ac:spMk id="7" creationId="{5A46C718-FD91-4F5B-A7BD-D44B52654CE1}"/>
          </ac:spMkLst>
        </pc:spChg>
        <pc:spChg chg="add mod">
          <ac:chgData name="Gé Verbeek" userId="20d2065d-8055-4a68-a463-00777506795f" providerId="ADAL" clId="{1D446434-E6B2-4FBC-8DF7-064AE4F0DD86}" dt="2022-02-12T18:41:37.690" v="1142" actId="207"/>
          <ac:spMkLst>
            <pc:docMk/>
            <pc:sldMk cId="4220827331" sldId="468"/>
            <ac:spMk id="8" creationId="{B7A0AB0A-CCD6-441F-A53C-9EA2EBC4D799}"/>
          </ac:spMkLst>
        </pc:spChg>
        <pc:spChg chg="add mod">
          <ac:chgData name="Gé Verbeek" userId="20d2065d-8055-4a68-a463-00777506795f" providerId="ADAL" clId="{1D446434-E6B2-4FBC-8DF7-064AE4F0DD86}" dt="2022-02-12T18:41:55.429" v="1145" actId="207"/>
          <ac:spMkLst>
            <pc:docMk/>
            <pc:sldMk cId="4220827331" sldId="468"/>
            <ac:spMk id="9" creationId="{E147E66B-3A2E-4EA5-B111-E6815D286478}"/>
          </ac:spMkLst>
        </pc:spChg>
        <pc:spChg chg="add mod">
          <ac:chgData name="Gé Verbeek" userId="20d2065d-8055-4a68-a463-00777506795f" providerId="ADAL" clId="{1D446434-E6B2-4FBC-8DF7-064AE4F0DD86}" dt="2022-02-12T18:42:15.694" v="1148" actId="208"/>
          <ac:spMkLst>
            <pc:docMk/>
            <pc:sldMk cId="4220827331" sldId="468"/>
            <ac:spMk id="10" creationId="{1A964541-9C0C-4EBA-AB95-A8234B5F5B30}"/>
          </ac:spMkLst>
        </pc:spChg>
        <pc:spChg chg="add mod">
          <ac:chgData name="Gé Verbeek" userId="20d2065d-8055-4a68-a463-00777506795f" providerId="ADAL" clId="{1D446434-E6B2-4FBC-8DF7-064AE4F0DD86}" dt="2022-02-12T18:42:39.366" v="1151" actId="207"/>
          <ac:spMkLst>
            <pc:docMk/>
            <pc:sldMk cId="4220827331" sldId="468"/>
            <ac:spMk id="11" creationId="{E49B531D-57F6-4D26-A476-0F8BC69D5CB0}"/>
          </ac:spMkLst>
        </pc:spChg>
        <pc:graphicFrameChg chg="add del mod">
          <ac:chgData name="Gé Verbeek" userId="20d2065d-8055-4a68-a463-00777506795f" providerId="ADAL" clId="{1D446434-E6B2-4FBC-8DF7-064AE4F0DD86}" dt="2022-02-12T18:11:35.846" v="646" actId="3680"/>
          <ac:graphicFrameMkLst>
            <pc:docMk/>
            <pc:sldMk cId="4220827331" sldId="468"/>
            <ac:graphicFrameMk id="4" creationId="{DAF959B5-C11C-4620-8B37-17A2CAF39383}"/>
          </ac:graphicFrameMkLst>
        </pc:graphicFrameChg>
        <pc:graphicFrameChg chg="del mod">
          <ac:chgData name="Gé Verbeek" userId="20d2065d-8055-4a68-a463-00777506795f" providerId="ADAL" clId="{1D446434-E6B2-4FBC-8DF7-064AE4F0DD86}" dt="2022-02-12T18:12:08.356" v="661" actId="3680"/>
          <ac:graphicFrameMkLst>
            <pc:docMk/>
            <pc:sldMk cId="4220827331" sldId="468"/>
            <ac:graphicFrameMk id="5" creationId="{AC42AAA3-0390-44E5-BAAF-E4C42D1A09DB}"/>
          </ac:graphicFrameMkLst>
        </pc:graphicFrameChg>
        <pc:picChg chg="add del mod">
          <ac:chgData name="Gé Verbeek" userId="20d2065d-8055-4a68-a463-00777506795f" providerId="ADAL" clId="{1D446434-E6B2-4FBC-8DF7-064AE4F0DD86}" dt="2022-02-12T18:34:01.006" v="1010" actId="478"/>
          <ac:picMkLst>
            <pc:docMk/>
            <pc:sldMk cId="4220827331" sldId="468"/>
            <ac:picMk id="2" creationId="{49D957A7-E1CF-4F7D-950F-A5B22883BB7A}"/>
          </ac:picMkLst>
        </pc:picChg>
        <pc:picChg chg="add mod">
          <ac:chgData name="Gé Verbeek" userId="20d2065d-8055-4a68-a463-00777506795f" providerId="ADAL" clId="{1D446434-E6B2-4FBC-8DF7-064AE4F0DD86}" dt="2022-02-12T18:40:21.614" v="1095" actId="1076"/>
          <ac:picMkLst>
            <pc:docMk/>
            <pc:sldMk cId="4220827331" sldId="468"/>
            <ac:picMk id="6" creationId="{07F6B771-B29B-4F84-8B6D-049F4F53903A}"/>
          </ac:picMkLst>
        </pc:picChg>
      </pc:sldChg>
      <pc:sldChg chg="addSp delSp modSp add">
        <pc:chgData name="Gé Verbeek" userId="20d2065d-8055-4a68-a463-00777506795f" providerId="ADAL" clId="{1D446434-E6B2-4FBC-8DF7-064AE4F0DD86}" dt="2022-02-12T18:45:59.820" v="1210" actId="207"/>
        <pc:sldMkLst>
          <pc:docMk/>
          <pc:sldMk cId="14887623" sldId="469"/>
        </pc:sldMkLst>
        <pc:spChg chg="mod">
          <ac:chgData name="Gé Verbeek" userId="20d2065d-8055-4a68-a463-00777506795f" providerId="ADAL" clId="{1D446434-E6B2-4FBC-8DF7-064AE4F0DD86}" dt="2022-02-12T18:44:55.385" v="1202" actId="20577"/>
          <ac:spMkLst>
            <pc:docMk/>
            <pc:sldMk cId="14887623" sldId="469"/>
            <ac:spMk id="3" creationId="{69F7DDEC-1B65-452F-8F5B-07A1DF033006}"/>
          </ac:spMkLst>
        </pc:spChg>
        <pc:spChg chg="add del mod">
          <ac:chgData name="Gé Verbeek" userId="20d2065d-8055-4a68-a463-00777506795f" providerId="ADAL" clId="{1D446434-E6B2-4FBC-8DF7-064AE4F0DD86}" dt="2022-02-12T18:44:47.567" v="1189" actId="478"/>
          <ac:spMkLst>
            <pc:docMk/>
            <pc:sldMk cId="14887623" sldId="469"/>
            <ac:spMk id="4" creationId="{50D0AEAB-16BC-4F7F-B297-6DB97E8FD463}"/>
          </ac:spMkLst>
        </pc:spChg>
        <pc:spChg chg="add mod">
          <ac:chgData name="Gé Verbeek" userId="20d2065d-8055-4a68-a463-00777506795f" providerId="ADAL" clId="{1D446434-E6B2-4FBC-8DF7-064AE4F0DD86}" dt="2022-02-12T18:45:59.820" v="1210" actId="207"/>
          <ac:spMkLst>
            <pc:docMk/>
            <pc:sldMk cId="14887623" sldId="469"/>
            <ac:spMk id="6" creationId="{5F306EF2-C7D8-4372-B07B-B932C1CE5B43}"/>
          </ac:spMkLst>
        </pc:spChg>
        <pc:picChg chg="add del mod">
          <ac:chgData name="Gé Verbeek" userId="20d2065d-8055-4a68-a463-00777506795f" providerId="ADAL" clId="{1D446434-E6B2-4FBC-8DF7-064AE4F0DD86}" dt="2022-02-12T18:44:58.145" v="1203" actId="478"/>
          <ac:picMkLst>
            <pc:docMk/>
            <pc:sldMk cId="14887623" sldId="469"/>
            <ac:picMk id="2" creationId="{C99B8197-18D0-4147-822A-8741C841BA20}"/>
          </ac:picMkLst>
        </pc:picChg>
        <pc:picChg chg="add mod">
          <ac:chgData name="Gé Verbeek" userId="20d2065d-8055-4a68-a463-00777506795f" providerId="ADAL" clId="{1D446434-E6B2-4FBC-8DF7-064AE4F0DD86}" dt="2022-02-12T18:45:46.281" v="1206" actId="1076"/>
          <ac:picMkLst>
            <pc:docMk/>
            <pc:sldMk cId="14887623" sldId="469"/>
            <ac:picMk id="5" creationId="{3838D4A1-2382-4AB4-9ACE-7B76C20A686C}"/>
          </ac:picMkLst>
        </pc:picChg>
      </pc:sldChg>
      <pc:sldChg chg="addSp modSp add">
        <pc:chgData name="Gé Verbeek" userId="20d2065d-8055-4a68-a463-00777506795f" providerId="ADAL" clId="{1D446434-E6B2-4FBC-8DF7-064AE4F0DD86}" dt="2022-02-12T18:48:26.220" v="1379" actId="207"/>
        <pc:sldMkLst>
          <pc:docMk/>
          <pc:sldMk cId="3641012568" sldId="470"/>
        </pc:sldMkLst>
        <pc:spChg chg="mod">
          <ac:chgData name="Gé Verbeek" userId="20d2065d-8055-4a68-a463-00777506795f" providerId="ADAL" clId="{1D446434-E6B2-4FBC-8DF7-064AE4F0DD86}" dt="2022-02-12T18:47:40.756" v="1372" actId="313"/>
          <ac:spMkLst>
            <pc:docMk/>
            <pc:sldMk cId="3641012568" sldId="470"/>
            <ac:spMk id="3" creationId="{69F7DDEC-1B65-452F-8F5B-07A1DF033006}"/>
          </ac:spMkLst>
        </pc:spChg>
        <pc:spChg chg="add mod">
          <ac:chgData name="Gé Verbeek" userId="20d2065d-8055-4a68-a463-00777506795f" providerId="ADAL" clId="{1D446434-E6B2-4FBC-8DF7-064AE4F0DD86}" dt="2022-02-12T18:48:26.220" v="1379" actId="207"/>
          <ac:spMkLst>
            <pc:docMk/>
            <pc:sldMk cId="3641012568" sldId="470"/>
            <ac:spMk id="4" creationId="{ED457004-E3BB-446B-999D-14938382B05D}"/>
          </ac:spMkLst>
        </pc:spChg>
        <pc:picChg chg="add mod">
          <ac:chgData name="Gé Verbeek" userId="20d2065d-8055-4a68-a463-00777506795f" providerId="ADAL" clId="{1D446434-E6B2-4FBC-8DF7-064AE4F0DD86}" dt="2022-02-12T18:48:14.552" v="1375" actId="1076"/>
          <ac:picMkLst>
            <pc:docMk/>
            <pc:sldMk cId="3641012568" sldId="470"/>
            <ac:picMk id="2" creationId="{F67B8CC8-4C12-4DF8-92B7-AA0E43F915DD}"/>
          </ac:picMkLst>
        </pc:picChg>
      </pc:sldChg>
      <pc:sldChg chg="addSp modSp add">
        <pc:chgData name="Gé Verbeek" userId="20d2065d-8055-4a68-a463-00777506795f" providerId="ADAL" clId="{1D446434-E6B2-4FBC-8DF7-064AE4F0DD86}" dt="2022-02-12T18:54:29.666" v="1458" actId="20577"/>
        <pc:sldMkLst>
          <pc:docMk/>
          <pc:sldMk cId="3444144480" sldId="471"/>
        </pc:sldMkLst>
        <pc:spChg chg="mod">
          <ac:chgData name="Gé Verbeek" userId="20d2065d-8055-4a68-a463-00777506795f" providerId="ADAL" clId="{1D446434-E6B2-4FBC-8DF7-064AE4F0DD86}" dt="2022-02-12T18:54:29.666" v="1458" actId="20577"/>
          <ac:spMkLst>
            <pc:docMk/>
            <pc:sldMk cId="3444144480" sldId="471"/>
            <ac:spMk id="3" creationId="{69F7DDEC-1B65-452F-8F5B-07A1DF033006}"/>
          </ac:spMkLst>
        </pc:spChg>
        <pc:spChg chg="add mod">
          <ac:chgData name="Gé Verbeek" userId="20d2065d-8055-4a68-a463-00777506795f" providerId="ADAL" clId="{1D446434-E6B2-4FBC-8DF7-064AE4F0DD86}" dt="2022-02-12T18:53:38.960" v="1449" actId="207"/>
          <ac:spMkLst>
            <pc:docMk/>
            <pc:sldMk cId="3444144480" sldId="471"/>
            <ac:spMk id="4" creationId="{AE455B9E-584E-457B-9218-FAEE4EE7C653}"/>
          </ac:spMkLst>
        </pc:spChg>
        <pc:spChg chg="add mod">
          <ac:chgData name="Gé Verbeek" userId="20d2065d-8055-4a68-a463-00777506795f" providerId="ADAL" clId="{1D446434-E6B2-4FBC-8DF7-064AE4F0DD86}" dt="2022-02-12T18:53:56.878" v="1453" actId="207"/>
          <ac:spMkLst>
            <pc:docMk/>
            <pc:sldMk cId="3444144480" sldId="471"/>
            <ac:spMk id="5" creationId="{DE5BC007-5EDC-41CB-B94D-00BD071EB1D5}"/>
          </ac:spMkLst>
        </pc:spChg>
        <pc:spChg chg="add mod">
          <ac:chgData name="Gé Verbeek" userId="20d2065d-8055-4a68-a463-00777506795f" providerId="ADAL" clId="{1D446434-E6B2-4FBC-8DF7-064AE4F0DD86}" dt="2022-02-12T18:54:09.660" v="1456" actId="207"/>
          <ac:spMkLst>
            <pc:docMk/>
            <pc:sldMk cId="3444144480" sldId="471"/>
            <ac:spMk id="6" creationId="{599578B5-0F9E-453E-9FAD-F17DD47FA662}"/>
          </ac:spMkLst>
        </pc:spChg>
        <pc:picChg chg="add mod">
          <ac:chgData name="Gé Verbeek" userId="20d2065d-8055-4a68-a463-00777506795f" providerId="ADAL" clId="{1D446434-E6B2-4FBC-8DF7-064AE4F0DD86}" dt="2022-02-12T18:54:13.202" v="1457" actId="1076"/>
          <ac:picMkLst>
            <pc:docMk/>
            <pc:sldMk cId="3444144480" sldId="471"/>
            <ac:picMk id="2" creationId="{9DC7FA0B-6F78-4F17-A250-CF3D78FC7D1A}"/>
          </ac:picMkLst>
        </pc:picChg>
      </pc:sldChg>
      <pc:sldChg chg="addSp modSp add modNotesTx">
        <pc:chgData name="Gé Verbeek" userId="20d2065d-8055-4a68-a463-00777506795f" providerId="ADAL" clId="{1D446434-E6B2-4FBC-8DF7-064AE4F0DD86}" dt="2022-02-12T19:00:58.017" v="1639" actId="20577"/>
        <pc:sldMkLst>
          <pc:docMk/>
          <pc:sldMk cId="4013999744" sldId="472"/>
        </pc:sldMkLst>
        <pc:spChg chg="mod">
          <ac:chgData name="Gé Verbeek" userId="20d2065d-8055-4a68-a463-00777506795f" providerId="ADAL" clId="{1D446434-E6B2-4FBC-8DF7-064AE4F0DD86}" dt="2022-02-12T18:56:36.035" v="1607" actId="14100"/>
          <ac:spMkLst>
            <pc:docMk/>
            <pc:sldMk cId="4013999744" sldId="472"/>
            <ac:spMk id="3" creationId="{69F7DDEC-1B65-452F-8F5B-07A1DF033006}"/>
          </ac:spMkLst>
        </pc:spChg>
        <pc:spChg chg="add mod">
          <ac:chgData name="Gé Verbeek" userId="20d2065d-8055-4a68-a463-00777506795f" providerId="ADAL" clId="{1D446434-E6B2-4FBC-8DF7-064AE4F0DD86}" dt="2022-02-12T18:56:52.617" v="1612" actId="207"/>
          <ac:spMkLst>
            <pc:docMk/>
            <pc:sldMk cId="4013999744" sldId="472"/>
            <ac:spMk id="4" creationId="{709EF6EE-62B0-461E-B1B3-F4850C563975}"/>
          </ac:spMkLst>
        </pc:spChg>
        <pc:spChg chg="add mod">
          <ac:chgData name="Gé Verbeek" userId="20d2065d-8055-4a68-a463-00777506795f" providerId="ADAL" clId="{1D446434-E6B2-4FBC-8DF7-064AE4F0DD86}" dt="2022-02-12T18:57:13.220" v="1615" actId="208"/>
          <ac:spMkLst>
            <pc:docMk/>
            <pc:sldMk cId="4013999744" sldId="472"/>
            <ac:spMk id="5" creationId="{28E7DCAB-C6F0-4FD6-88D1-8480CCA878BC}"/>
          </ac:spMkLst>
        </pc:spChg>
        <pc:picChg chg="add mod">
          <ac:chgData name="Gé Verbeek" userId="20d2065d-8055-4a68-a463-00777506795f" providerId="ADAL" clId="{1D446434-E6B2-4FBC-8DF7-064AE4F0DD86}" dt="2022-02-12T18:56:40.618" v="1609" actId="14100"/>
          <ac:picMkLst>
            <pc:docMk/>
            <pc:sldMk cId="4013999744" sldId="472"/>
            <ac:picMk id="2" creationId="{E5E1962D-CDFA-4B89-AE04-FD1EF85A83F5}"/>
          </ac:picMkLst>
        </pc:picChg>
      </pc:sldChg>
      <pc:sldChg chg="add">
        <pc:chgData name="Gé Verbeek" userId="20d2065d-8055-4a68-a463-00777506795f" providerId="ADAL" clId="{1D446434-E6B2-4FBC-8DF7-064AE4F0DD86}" dt="2022-02-12T18:46:14.957" v="1212"/>
        <pc:sldMkLst>
          <pc:docMk/>
          <pc:sldMk cId="2196810707" sldId="473"/>
        </pc:sldMkLst>
      </pc:sldChg>
      <pc:sldChg chg="add">
        <pc:chgData name="Gé Verbeek" userId="20d2065d-8055-4a68-a463-00777506795f" providerId="ADAL" clId="{1D446434-E6B2-4FBC-8DF7-064AE4F0DD86}" dt="2022-02-12T18:54:38.100" v="1459"/>
        <pc:sldMkLst>
          <pc:docMk/>
          <pc:sldMk cId="3368555128" sldId="474"/>
        </pc:sldMkLst>
      </pc:sldChg>
      <pc:sldChg chg="add">
        <pc:chgData name="Gé Verbeek" userId="20d2065d-8055-4a68-a463-00777506795f" providerId="ADAL" clId="{1D446434-E6B2-4FBC-8DF7-064AE4F0DD86}" dt="2022-02-12T18:54:38.100" v="1459"/>
        <pc:sldMkLst>
          <pc:docMk/>
          <pc:sldMk cId="3101809252" sldId="47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B7032-F0D6-4A01-845E-F640D5DCE90C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A04F1-D7F4-4979-9173-69F0753CB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309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F02E0-DB6B-495D-8684-7297BB1858EF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2AE81-861B-4764-8A92-10FE93FC7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70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67756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72070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AE81-861B-4764-8A92-10FE93FC7A5B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416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September-oktober</a:t>
            </a:r>
          </a:p>
          <a:p>
            <a:r>
              <a:rPr lang="nl-NL"/>
              <a:t>april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AE81-861B-4764-8A92-10FE93FC7A5B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399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42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173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43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8884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62215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37784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41208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9615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03088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50246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51553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9671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 userDrawn="1"/>
        </p:nvSpPr>
        <p:spPr>
          <a:xfrm>
            <a:off x="1087655" y="6098221"/>
            <a:ext cx="6240021" cy="457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45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8081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 userDrawn="1"/>
        </p:nvSpPr>
        <p:spPr>
          <a:xfrm>
            <a:off x="1130533" y="6142150"/>
            <a:ext cx="5963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97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2569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0" r:id="rId4"/>
    <p:sldLayoutId id="2147483653" r:id="rId5"/>
    <p:sldLayoutId id="2147483657" r:id="rId6"/>
    <p:sldLayoutId id="2147483654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sS9MGGtBg4Y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720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18" y="470699"/>
            <a:ext cx="8525946" cy="5898927"/>
          </a:xfrm>
        </p:spPr>
        <p:txBody>
          <a:bodyPr/>
          <a:lstStyle/>
          <a:p>
            <a:pPr marL="342900" indent="-342900"/>
            <a:r>
              <a:rPr lang="nl-NL" dirty="0"/>
              <a:t>RV is 89 % (was 84%) </a:t>
            </a:r>
          </a:p>
          <a:p>
            <a:pPr marL="342900" indent="-342900"/>
            <a:r>
              <a:rPr lang="nl-NL" dirty="0"/>
              <a:t>Uitstraling gewas -16 W (was -34,3)</a:t>
            </a:r>
          </a:p>
          <a:p>
            <a:pPr marL="342900" indent="-342900"/>
            <a:r>
              <a:rPr lang="nl-NL" dirty="0"/>
              <a:t>Buistemperatuur is 55 C (was 72,7)</a:t>
            </a:r>
          </a:p>
          <a:p>
            <a:pPr marL="342900" indent="-342900"/>
            <a:r>
              <a:rPr lang="nl-NL" dirty="0"/>
              <a:t>Verwarming is 65,9 W (was 109,3)</a:t>
            </a:r>
          </a:p>
          <a:p>
            <a:pPr marL="342900" indent="-342900"/>
            <a:endParaRPr lang="nl-NL" dirty="0"/>
          </a:p>
          <a:p>
            <a:pPr marL="342900" indent="-342900"/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92814F-7954-44D5-8535-811EB4291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6" y="2068286"/>
            <a:ext cx="6747544" cy="488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60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355" y="477982"/>
            <a:ext cx="8825645" cy="5601356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Wat zou er veranderen als we een kier van 10% in het scherm trekken?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D86C0E9-FD02-4B90-81F9-B81D5A26A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55" y="1426816"/>
            <a:ext cx="8494051" cy="5161020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7A7173CA-6641-4BFA-8674-4E94E0DF8AC6}"/>
              </a:ext>
            </a:extLst>
          </p:cNvPr>
          <p:cNvSpPr/>
          <p:nvPr/>
        </p:nvSpPr>
        <p:spPr>
          <a:xfrm>
            <a:off x="1891145" y="5237018"/>
            <a:ext cx="1288473" cy="509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288655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355" y="477982"/>
            <a:ext cx="9580417" cy="5601356"/>
          </a:xfrm>
        </p:spPr>
        <p:txBody>
          <a:bodyPr>
            <a:normAutofit/>
          </a:bodyPr>
          <a:lstStyle/>
          <a:p>
            <a:pPr marL="342900" indent="-342900"/>
            <a:r>
              <a:rPr lang="nl-NL" dirty="0"/>
              <a:t>RV is 85% (was 89%) </a:t>
            </a:r>
          </a:p>
          <a:p>
            <a:pPr marL="342900" indent="-342900"/>
            <a:r>
              <a:rPr lang="nl-NL" dirty="0"/>
              <a:t>Buistemperatuur is 67 C (was 55 C)</a:t>
            </a:r>
          </a:p>
          <a:p>
            <a:pPr marL="342900" indent="-342900"/>
            <a:r>
              <a:rPr lang="nl-NL" dirty="0"/>
              <a:t>Verwarming is 95,9 W (was 65,9 W)</a:t>
            </a:r>
          </a:p>
          <a:p>
            <a:pPr marL="342900" indent="-342900"/>
            <a:r>
              <a:rPr lang="nl-NL" dirty="0"/>
              <a:t>De verwarming is nog steeds 15 W minder dan zonder scherm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2FEBEAB-2146-4C50-807F-20F7DFC0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55" y="2067790"/>
            <a:ext cx="8219077" cy="461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87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D208A9A-1CB1-4B77-B968-5F7A7AA3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09" y="904009"/>
            <a:ext cx="8659391" cy="517532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Sluit het scherm helemaal en zet een minimum, raamstand van 15% bij de luwe zijde.</a:t>
            </a:r>
          </a:p>
          <a:p>
            <a:pPr indent="0">
              <a:buNone/>
            </a:pPr>
            <a:r>
              <a:rPr lang="nl-NL" dirty="0"/>
              <a:t>Wat gaat er gebeuren?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022220D-2B3F-40A3-B196-B8DAB36E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09" y="2069528"/>
            <a:ext cx="7626927" cy="4469834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356662A3-8B63-4190-99C1-BF41974AAC1D}"/>
              </a:ext>
            </a:extLst>
          </p:cNvPr>
          <p:cNvSpPr/>
          <p:nvPr/>
        </p:nvSpPr>
        <p:spPr>
          <a:xfrm>
            <a:off x="1995055" y="5143500"/>
            <a:ext cx="893619" cy="3537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1674650A-D880-4BA7-A4FF-8599A9605C4B}"/>
              </a:ext>
            </a:extLst>
          </p:cNvPr>
          <p:cNvSpPr/>
          <p:nvPr/>
        </p:nvSpPr>
        <p:spPr>
          <a:xfrm>
            <a:off x="1901536" y="4551218"/>
            <a:ext cx="893619" cy="238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350234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B91A50-CFB3-492D-B77B-061006AD2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31" y="514350"/>
            <a:ext cx="10902487" cy="5212563"/>
          </a:xfrm>
        </p:spPr>
        <p:txBody>
          <a:bodyPr/>
          <a:lstStyle/>
          <a:p>
            <a:pPr marL="342900" indent="-342900"/>
            <a:r>
              <a:rPr lang="nl-NL" dirty="0"/>
              <a:t>RV is 86% (was 85%)</a:t>
            </a:r>
          </a:p>
          <a:p>
            <a:pPr marL="342900" indent="-342900"/>
            <a:r>
              <a:rPr lang="nl-NL" dirty="0"/>
              <a:t>Buistemperatuur is 61,8 C (was 67,6 C)</a:t>
            </a:r>
          </a:p>
          <a:p>
            <a:pPr marL="342900" indent="-342900"/>
            <a:r>
              <a:rPr lang="nl-NL" dirty="0"/>
              <a:t>Verwarming is 81,8 W (was (95,9 W)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2D1553-4F3D-421D-8C68-6CB435CB5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1" y="1716268"/>
            <a:ext cx="8132213" cy="502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5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B91A50-CFB3-492D-B77B-061006AD2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438150"/>
            <a:ext cx="9201450" cy="5641188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Zet nu de minimum raamstand wind en luw op 5%.</a:t>
            </a:r>
          </a:p>
          <a:p>
            <a:pPr indent="0">
              <a:buNone/>
            </a:pPr>
            <a:r>
              <a:rPr lang="nl-NL" dirty="0"/>
              <a:t>Wat zou er nu gaan veranderen denk je?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0AAF4A-80CD-483A-BD0F-3233D36B0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1" y="1334682"/>
            <a:ext cx="9328147" cy="5294718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FC572488-7ADC-4930-B29B-1030E005175F}"/>
              </a:ext>
            </a:extLst>
          </p:cNvPr>
          <p:cNvSpPr/>
          <p:nvPr/>
        </p:nvSpPr>
        <p:spPr>
          <a:xfrm>
            <a:off x="1557334" y="4655127"/>
            <a:ext cx="779318" cy="4779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90813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B91A50-CFB3-492D-B77B-061006AD2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438150"/>
            <a:ext cx="10247168" cy="5641188"/>
          </a:xfrm>
        </p:spPr>
        <p:txBody>
          <a:bodyPr/>
          <a:lstStyle/>
          <a:p>
            <a:pPr marL="342900" indent="-342900"/>
            <a:r>
              <a:rPr lang="nl-NL" dirty="0"/>
              <a:t>RV is 86% (was 86 %)</a:t>
            </a:r>
          </a:p>
          <a:p>
            <a:pPr marL="342900" indent="-342900"/>
            <a:r>
              <a:rPr lang="nl-NL" dirty="0"/>
              <a:t>Buistemperatuur is 60,7 C (was 61,8 C) </a:t>
            </a:r>
          </a:p>
          <a:p>
            <a:pPr marL="342900" indent="-342900"/>
            <a:r>
              <a:rPr lang="nl-NL" dirty="0"/>
              <a:t>Verwarming is 79,2 W (was 81,8 W)</a:t>
            </a:r>
          </a:p>
          <a:p>
            <a:pPr marL="342900" indent="-342900"/>
            <a:endParaRPr lang="nl-NL" dirty="0"/>
          </a:p>
          <a:p>
            <a:pPr marL="342900" indent="-342900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AE8A3CC-5044-44AE-BADD-B87D22D02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19" b="6214"/>
          <a:stretch/>
        </p:blipFill>
        <p:spPr>
          <a:xfrm>
            <a:off x="908129" y="1621736"/>
            <a:ext cx="7212614" cy="509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24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C02C50-22B1-4B2D-B767-AF6EE8BF2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522514"/>
            <a:ext cx="9008229" cy="5589481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Verander de volgende gegevens en druk op run.</a:t>
            </a:r>
          </a:p>
          <a:p>
            <a:pPr indent="0">
              <a:buNone/>
            </a:pPr>
            <a:r>
              <a:rPr lang="nl-NL" dirty="0"/>
              <a:t>Probeer de verwarming zo laag mogelijk te krijgen zonder dat de RV stijgt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9DA5AA4-F2B5-44EF-8649-E9FA070F6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13" y="1625269"/>
            <a:ext cx="8893629" cy="5102103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6D4EFAF5-A908-491D-8F7E-F39233A045C3}"/>
              </a:ext>
            </a:extLst>
          </p:cNvPr>
          <p:cNvSpPr/>
          <p:nvPr/>
        </p:nvSpPr>
        <p:spPr>
          <a:xfrm>
            <a:off x="1164771" y="2166258"/>
            <a:ext cx="2013857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8C82E821-DF8F-4791-9C39-4249E9D5635B}"/>
              </a:ext>
            </a:extLst>
          </p:cNvPr>
          <p:cNvSpPr/>
          <p:nvPr/>
        </p:nvSpPr>
        <p:spPr>
          <a:xfrm>
            <a:off x="1796143" y="4484914"/>
            <a:ext cx="1219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608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>
            <a:hlinkClick r:id="" action="ppaction://media"/>
            <a:extLst>
              <a:ext uri="{FF2B5EF4-FFF2-40B4-BE49-F238E27FC236}">
                <a16:creationId xmlns:a16="http://schemas.microsoft.com/office/drawing/2014/main" id="{838B409E-1CE0-4F24-8DC6-C1412EE9B77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0683" y="1340427"/>
            <a:ext cx="8442036" cy="474864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E2BDB41-2751-4D5E-8240-ECDA9E08DFB9}"/>
              </a:ext>
            </a:extLst>
          </p:cNvPr>
          <p:cNvSpPr txBox="1"/>
          <p:nvPr/>
        </p:nvSpPr>
        <p:spPr>
          <a:xfrm>
            <a:off x="987136" y="399596"/>
            <a:ext cx="8956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(semi) gesloten kas</a:t>
            </a:r>
          </a:p>
        </p:txBody>
      </p:sp>
    </p:spTree>
    <p:extLst>
      <p:ext uri="{BB962C8B-B14F-4D97-AF65-F5344CB8AC3E}">
        <p14:creationId xmlns:p14="http://schemas.microsoft.com/office/powerpoint/2010/main" val="394725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Druk op </a:t>
            </a:r>
          </a:p>
          <a:p>
            <a:pPr indent="0">
              <a:buNone/>
            </a:pPr>
            <a:r>
              <a:rPr lang="nl-NL" dirty="0"/>
              <a:t>Druk op run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BF5E98C-2B27-437A-9A64-B77822C7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09" y="1183189"/>
            <a:ext cx="8208298" cy="554368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E72FE68-BDA5-4830-97CC-DBF0AA7CB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218209"/>
            <a:ext cx="7600950" cy="643058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C09E7EE-29A4-4522-BAFC-8C7DFDB8A326}"/>
              </a:ext>
            </a:extLst>
          </p:cNvPr>
          <p:cNvSpPr/>
          <p:nvPr/>
        </p:nvSpPr>
        <p:spPr>
          <a:xfrm>
            <a:off x="2457450" y="218209"/>
            <a:ext cx="514350" cy="5148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688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>
            <a:extLst>
              <a:ext uri="{FF2B5EF4-FFF2-40B4-BE49-F238E27FC236}">
                <a16:creationId xmlns:a16="http://schemas.microsoft.com/office/drawing/2014/main" id="{5BF33C1D-068A-4FDD-AE17-E6B3983E61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/>
              <a:t>Aftrap</a:t>
            </a:r>
          </a:p>
        </p:txBody>
      </p:sp>
      <p:pic>
        <p:nvPicPr>
          <p:cNvPr id="4099" name="Afbeelding 6">
            <a:extLst>
              <a:ext uri="{FF2B5EF4-FFF2-40B4-BE49-F238E27FC236}">
                <a16:creationId xmlns:a16="http://schemas.microsoft.com/office/drawing/2014/main" id="{75FAD6AD-3C9B-492F-9EB2-0AAC9582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30201"/>
            <a:ext cx="25558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Afbeelding 3">
            <a:extLst>
              <a:ext uri="{FF2B5EF4-FFF2-40B4-BE49-F238E27FC236}">
                <a16:creationId xmlns:a16="http://schemas.microsoft.com/office/drawing/2014/main" id="{08AD22CF-237A-4C8F-AAD3-DEDB1747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4938"/>
            <a:ext cx="9144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182" y="290946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Verander nu de buitenluchtaanzuiging in 5 m3/m2</a:t>
            </a:r>
          </a:p>
          <a:p>
            <a:pPr indent="0">
              <a:buNone/>
            </a:pPr>
            <a:r>
              <a:rPr lang="nl-NL" dirty="0"/>
              <a:t>Wat zal er veranderen?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B2C4C08-6176-4D1B-B218-8FC045215D52}"/>
              </a:ext>
            </a:extLst>
          </p:cNvPr>
          <p:cNvSpPr/>
          <p:nvPr/>
        </p:nvSpPr>
        <p:spPr>
          <a:xfrm>
            <a:off x="1558636" y="6421582"/>
            <a:ext cx="1433946" cy="4364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1C0988-804A-40FD-8D8A-EACA1BE0B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62" y="1440350"/>
            <a:ext cx="8331929" cy="54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13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marL="342900" indent="-342900"/>
            <a:r>
              <a:rPr lang="nl-NL" dirty="0"/>
              <a:t>RV is 86% (was 91%)</a:t>
            </a:r>
          </a:p>
          <a:p>
            <a:pPr marL="342900" indent="-342900"/>
            <a:r>
              <a:rPr lang="nl-NL" dirty="0"/>
              <a:t>Verwarming is 155,7 W (was 90,2)</a:t>
            </a:r>
          </a:p>
          <a:p>
            <a:pPr marL="342900" indent="-342900"/>
            <a:r>
              <a:rPr lang="nl-NL" dirty="0"/>
              <a:t>Verdamping is  52, 39, 32 (was 34,25, 20)</a:t>
            </a:r>
          </a:p>
          <a:p>
            <a:pPr marL="342900" indent="-342900"/>
            <a:r>
              <a:rPr lang="nl-NL" dirty="0"/>
              <a:t>CO2 aanvoer is 4,3 (was 0,8)</a:t>
            </a:r>
          </a:p>
          <a:p>
            <a:pPr marL="342900" indent="-342900"/>
            <a:r>
              <a:rPr lang="nl-NL" dirty="0"/>
              <a:t>Netto fotosynthese blijft 0,6 gr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A6F39B-2797-46CB-8401-C1147186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2183436"/>
            <a:ext cx="6323072" cy="45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1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1911927"/>
            <a:ext cx="4972254" cy="43648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Maakt het uit als je kas met de nokrichting noord-zuid of oost-west </a:t>
            </a:r>
          </a:p>
          <a:p>
            <a:pPr indent="0">
              <a:buNone/>
            </a:pPr>
            <a:r>
              <a:rPr lang="nl-NL" dirty="0"/>
              <a:t>bouwt 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81663E-B505-46AA-BA2B-96963795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393" y="197427"/>
            <a:ext cx="5434041" cy="61631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0471DE7-0EEF-4255-8A14-26DC8FA5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5" y="72736"/>
            <a:ext cx="2143125" cy="21431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4A31302-E8D5-4C41-97BB-DBB19AB40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454" y="3860514"/>
            <a:ext cx="2390980" cy="8604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9E79F24-71CD-49E7-A0BB-571D48B92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35419" y="2127799"/>
            <a:ext cx="2548370" cy="9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00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Druk op</a:t>
            </a:r>
          </a:p>
          <a:p>
            <a:pPr indent="0">
              <a:buNone/>
            </a:pPr>
            <a:r>
              <a:rPr lang="nl-NL" dirty="0"/>
              <a:t>Druk op run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9F07793-7B2F-4C2D-A4CE-D3C30122E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1371600"/>
            <a:ext cx="9298241" cy="517467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CCD1641-C80F-405A-893A-711052DD9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192"/>
          <a:stretch/>
        </p:blipFill>
        <p:spPr>
          <a:xfrm>
            <a:off x="2202874" y="182798"/>
            <a:ext cx="1041070" cy="640135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ACEA380E-9064-4F93-AAA5-25C0F9F1926C}"/>
              </a:ext>
            </a:extLst>
          </p:cNvPr>
          <p:cNvSpPr/>
          <p:nvPr/>
        </p:nvSpPr>
        <p:spPr>
          <a:xfrm>
            <a:off x="2400075" y="143027"/>
            <a:ext cx="471280" cy="438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53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107599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Verander nu bij kas oriëntatie de nokrichting van oost-west naar noord zuid.</a:t>
            </a:r>
          </a:p>
          <a:p>
            <a:pPr indent="0">
              <a:buNone/>
            </a:pPr>
            <a:r>
              <a:rPr lang="nl-NL" dirty="0"/>
              <a:t>Wat zal er veranderen denk je?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3CA684-0A05-476B-8567-15151C86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1374302"/>
            <a:ext cx="10645690" cy="5171971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EDACDD05-E11B-441C-B343-6466AA419EBE}"/>
              </a:ext>
            </a:extLst>
          </p:cNvPr>
          <p:cNvSpPr/>
          <p:nvPr/>
        </p:nvSpPr>
        <p:spPr>
          <a:xfrm>
            <a:off x="1932709" y="3896591"/>
            <a:ext cx="1402773" cy="488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760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marL="342900" indent="-342900"/>
            <a:r>
              <a:rPr lang="nl-NL" dirty="0"/>
              <a:t>PAR transmissie 52,5 % (oost-west 69,5%)</a:t>
            </a:r>
          </a:p>
          <a:p>
            <a:pPr marL="342900" indent="-342900"/>
            <a:r>
              <a:rPr lang="nl-NL" dirty="0"/>
              <a:t>Buistemperatuur 69,2 C (oost-west 65,3 C)</a:t>
            </a:r>
          </a:p>
          <a:p>
            <a:pPr marL="342900" indent="-342900"/>
            <a:r>
              <a:rPr lang="nl-NL" dirty="0"/>
              <a:t>Verwarming 100,1 W (oost-west 90,2 W)</a:t>
            </a:r>
          </a:p>
          <a:p>
            <a:pPr marL="342900" indent="-342900"/>
            <a:r>
              <a:rPr lang="nl-NL" dirty="0"/>
              <a:t>PAR 110 mol (oost-west 132 mol)</a:t>
            </a:r>
          </a:p>
          <a:p>
            <a:pPr marL="342900" indent="-342900"/>
            <a:r>
              <a:rPr lang="nl-NL" dirty="0"/>
              <a:t>Netto fotosynthese 0,5 Gr (oost-west 0,6 Gr)</a:t>
            </a:r>
          </a:p>
          <a:p>
            <a:pPr marL="342900" indent="-342900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7F6B771-B29B-4F84-8B6D-049F4F53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73" y="2263063"/>
            <a:ext cx="7912881" cy="4439074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B7A0AB0A-CCD6-441F-A53C-9EA2EBC4D799}"/>
              </a:ext>
            </a:extLst>
          </p:cNvPr>
          <p:cNvSpPr/>
          <p:nvPr/>
        </p:nvSpPr>
        <p:spPr>
          <a:xfrm>
            <a:off x="6452755" y="3283527"/>
            <a:ext cx="768927" cy="332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147E66B-3A2E-4EA5-B111-E6815D286478}"/>
              </a:ext>
            </a:extLst>
          </p:cNvPr>
          <p:cNvSpPr/>
          <p:nvPr/>
        </p:nvSpPr>
        <p:spPr>
          <a:xfrm>
            <a:off x="4592782" y="5995555"/>
            <a:ext cx="727363" cy="477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1A964541-9C0C-4EBA-AB95-A8234B5F5B30}"/>
              </a:ext>
            </a:extLst>
          </p:cNvPr>
          <p:cNvSpPr/>
          <p:nvPr/>
        </p:nvSpPr>
        <p:spPr>
          <a:xfrm>
            <a:off x="7658100" y="4488873"/>
            <a:ext cx="1402772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49B531D-57F6-4D26-A476-0F8BC69D5CB0}"/>
              </a:ext>
            </a:extLst>
          </p:cNvPr>
          <p:cNvSpPr/>
          <p:nvPr/>
        </p:nvSpPr>
        <p:spPr>
          <a:xfrm>
            <a:off x="5870864" y="4977245"/>
            <a:ext cx="768927" cy="197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082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27B45C-828D-469D-B63E-6A51C8A01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0" y="903514"/>
            <a:ext cx="9036000" cy="5175824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Dit komt omdat de zon in de winter erg laag aan de hemel staat.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r>
              <a:rPr lang="nl-NL" dirty="0"/>
              <a:t>Het zonlicht zal bij een kas die met de nokrichting in noord-zuid is gebouwd meer uit de kas gereflecteerd worden.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C16F42-BCE8-426A-BAA1-7F25FCF3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70" y="2313214"/>
            <a:ext cx="4958744" cy="2667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F02F8BD-3224-49F3-BDF6-773D232F6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288" y="2473480"/>
            <a:ext cx="5176712" cy="418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r>
              <a:rPr lang="nl-NL" dirty="0"/>
              <a:t>Verander de datum in 1-6-2018</a:t>
            </a:r>
          </a:p>
          <a:p>
            <a:r>
              <a:rPr lang="nl-NL" dirty="0"/>
              <a:t>Instraling op 400 W</a:t>
            </a:r>
          </a:p>
          <a:p>
            <a:r>
              <a:rPr lang="nl-NL" dirty="0"/>
              <a:t>Temperatuur op 20 C</a:t>
            </a:r>
          </a:p>
          <a:p>
            <a:r>
              <a:rPr lang="nl-NL" dirty="0"/>
              <a:t>Druk op run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38D4A1-2382-4AB4-9ACE-7B76C20A6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05" y="1881876"/>
            <a:ext cx="7788240" cy="482026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5F306EF2-C7D8-4372-B07B-B932C1CE5B43}"/>
              </a:ext>
            </a:extLst>
          </p:cNvPr>
          <p:cNvSpPr/>
          <p:nvPr/>
        </p:nvSpPr>
        <p:spPr>
          <a:xfrm>
            <a:off x="1839191" y="2535382"/>
            <a:ext cx="1672937" cy="1070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7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Wat gebeurt er nu als je bij kas oriëntatie de nokrichting aanpast naar oost-west?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67B8CC8-4C12-4DF8-92B7-AA0E43F91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1298863"/>
            <a:ext cx="8929939" cy="5133109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ED457004-E3BB-446B-999D-14938382B05D}"/>
              </a:ext>
            </a:extLst>
          </p:cNvPr>
          <p:cNvSpPr/>
          <p:nvPr/>
        </p:nvSpPr>
        <p:spPr>
          <a:xfrm>
            <a:off x="1672935" y="3865090"/>
            <a:ext cx="1198419" cy="280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1012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marL="342900" indent="-342900"/>
            <a:r>
              <a:rPr lang="nl-NL" dirty="0"/>
              <a:t>PAR transmissie 83,9 % (noord-zuid 84%)</a:t>
            </a:r>
          </a:p>
          <a:p>
            <a:pPr marL="342900" indent="-342900"/>
            <a:r>
              <a:rPr lang="nl-NL" dirty="0"/>
              <a:t>PAR 600 mol (noord-zuid 601 mol)</a:t>
            </a:r>
          </a:p>
          <a:p>
            <a:pPr marL="342900" indent="-342900"/>
            <a:r>
              <a:rPr lang="nl-NL" dirty="0"/>
              <a:t>Netto fotosynthese 3,2 Gr (noord-zuid 3,2 Gr)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DC7FA0B-6F78-4F17-A250-CF3D78FC7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73" y="1600201"/>
            <a:ext cx="8680946" cy="5060372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AE455B9E-584E-457B-9218-FAEE4EE7C653}"/>
              </a:ext>
            </a:extLst>
          </p:cNvPr>
          <p:cNvSpPr/>
          <p:nvPr/>
        </p:nvSpPr>
        <p:spPr>
          <a:xfrm>
            <a:off x="6412053" y="2680855"/>
            <a:ext cx="904009" cy="415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DE5BC007-5EDC-41CB-B94D-00BD071EB1D5}"/>
              </a:ext>
            </a:extLst>
          </p:cNvPr>
          <p:cNvSpPr/>
          <p:nvPr/>
        </p:nvSpPr>
        <p:spPr>
          <a:xfrm>
            <a:off x="5870864" y="4333009"/>
            <a:ext cx="820881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599578B5-0F9E-453E-9FAD-F17DD47FA662}"/>
              </a:ext>
            </a:extLst>
          </p:cNvPr>
          <p:cNvSpPr/>
          <p:nvPr/>
        </p:nvSpPr>
        <p:spPr>
          <a:xfrm>
            <a:off x="5652655" y="5372100"/>
            <a:ext cx="1039090" cy="457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1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6889DA-41A2-4552-A79A-4F80576CFD40}"/>
              </a:ext>
            </a:extLst>
          </p:cNvPr>
          <p:cNvSpPr txBox="1"/>
          <p:nvPr/>
        </p:nvSpPr>
        <p:spPr>
          <a:xfrm>
            <a:off x="1031287" y="773042"/>
            <a:ext cx="5741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/>
              <a:t>Lesprogramma dit blok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E5E9AAC-8AFC-4CA9-B89F-13D11A0216BE}"/>
              </a:ext>
            </a:extLst>
          </p:cNvPr>
          <p:cNvSpPr txBox="1"/>
          <p:nvPr/>
        </p:nvSpPr>
        <p:spPr>
          <a:xfrm>
            <a:off x="936398" y="2009023"/>
            <a:ext cx="69623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1: Sensoren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2: Introductie </a:t>
            </a:r>
            <a:r>
              <a:rPr lang="nl-NL" sz="2400" dirty="0" err="1"/>
              <a:t>kassim</a:t>
            </a:r>
            <a:endParaRPr lang="nl-NL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3: Verwerkingsopdracht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4</a:t>
            </a:r>
            <a:r>
              <a:rPr lang="nl-NL" sz="2400" b="1" dirty="0"/>
              <a:t>: </a:t>
            </a:r>
            <a:r>
              <a:rPr lang="nl-NL" sz="2400" dirty="0"/>
              <a:t>Kassim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5: Kassim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6: Priva/ Hortimax klimaat computer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7: Toets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090F0AB-3877-490C-9DB3-C9E28FC0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394" y="4725144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06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9679336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In welke maand zou het omslagpunt liggen?</a:t>
            </a:r>
          </a:p>
          <a:p>
            <a:pPr indent="0">
              <a:buNone/>
            </a:pPr>
            <a:r>
              <a:rPr lang="nl-NL" dirty="0"/>
              <a:t>Test dit zelf uit (verander hierbij alleen de datum en de nokrichting)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5E1962D-CDFA-4B89-AE04-FD1EF85A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3" y="1257299"/>
            <a:ext cx="9464591" cy="5137736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709EF6EE-62B0-461E-B1B3-F4850C563975}"/>
              </a:ext>
            </a:extLst>
          </p:cNvPr>
          <p:cNvSpPr/>
          <p:nvPr/>
        </p:nvSpPr>
        <p:spPr>
          <a:xfrm>
            <a:off x="1330036" y="2244436"/>
            <a:ext cx="924791" cy="332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28E7DCAB-C6F0-4FD6-88D1-8480CCA878BC}"/>
              </a:ext>
            </a:extLst>
          </p:cNvPr>
          <p:cNvSpPr/>
          <p:nvPr/>
        </p:nvSpPr>
        <p:spPr>
          <a:xfrm>
            <a:off x="1780309" y="3699164"/>
            <a:ext cx="1139536" cy="415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999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Bolchrysanten moeten13 uur per dag verduisterd.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r>
              <a:rPr lang="nl-NL" dirty="0"/>
              <a:t>Meestal laat de kweker om 19:00 uur het verduisteringsscherm dicht lopen en ‘s morgens om 8:00 uur gaan de schermen weer open. </a:t>
            </a:r>
          </a:p>
          <a:p>
            <a:pPr indent="0">
              <a:buNone/>
            </a:pPr>
            <a:r>
              <a:rPr lang="nl-NL" dirty="0"/>
              <a:t>Verander even de </a:t>
            </a:r>
            <a:br>
              <a:rPr lang="nl-NL" dirty="0"/>
            </a:br>
            <a:r>
              <a:rPr lang="nl-NL" dirty="0"/>
              <a:t>volgende gegevens.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r>
              <a:rPr lang="nl-NL" dirty="0"/>
              <a:t>Wat zal er in de kas gaan</a:t>
            </a:r>
          </a:p>
          <a:p>
            <a:pPr indent="0">
              <a:buNone/>
            </a:pPr>
            <a:r>
              <a:rPr lang="nl-NL" dirty="0"/>
              <a:t>gebeuren?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5B6175D-D44B-41ED-B5A2-E3303BE4B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927" y="2037956"/>
            <a:ext cx="7609073" cy="4820044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9BE5A064-A7EE-49A4-9AD5-6122FD65430A}"/>
              </a:ext>
            </a:extLst>
          </p:cNvPr>
          <p:cNvSpPr/>
          <p:nvPr/>
        </p:nvSpPr>
        <p:spPr>
          <a:xfrm>
            <a:off x="4883727" y="2680855"/>
            <a:ext cx="2130137" cy="124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6F5FF511-A7B2-4796-A32E-6E835AA1A271}"/>
              </a:ext>
            </a:extLst>
          </p:cNvPr>
          <p:cNvSpPr/>
          <p:nvPr/>
        </p:nvSpPr>
        <p:spPr>
          <a:xfrm>
            <a:off x="5476009" y="5850082"/>
            <a:ext cx="1132609" cy="270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810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Temperatuur is 45,3 C (was 30,5 C)</a:t>
            </a:r>
          </a:p>
          <a:p>
            <a:pPr indent="0">
              <a:buNone/>
            </a:pPr>
            <a:r>
              <a:rPr lang="nl-NL" dirty="0"/>
              <a:t>Netto fotosynthese is -0,8 Gr (was 4,1 Gr)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FB247AB-B391-4958-9055-43F47184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1662545"/>
            <a:ext cx="8061791" cy="4460815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3D5E390C-5C0F-49BD-AAFE-7CA15C716A75}"/>
              </a:ext>
            </a:extLst>
          </p:cNvPr>
          <p:cNvSpPr/>
          <p:nvPr/>
        </p:nvSpPr>
        <p:spPr>
          <a:xfrm>
            <a:off x="6224155" y="3501736"/>
            <a:ext cx="602672" cy="187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48F99894-FBBA-41F1-91DD-2737180B5B62}"/>
              </a:ext>
            </a:extLst>
          </p:cNvPr>
          <p:cNvSpPr/>
          <p:nvPr/>
        </p:nvSpPr>
        <p:spPr>
          <a:xfrm>
            <a:off x="5902036" y="5008418"/>
            <a:ext cx="727364" cy="187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85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Verander nu het scherm in verduister: wit boven, zwart onder.</a:t>
            </a:r>
          </a:p>
          <a:p>
            <a:pPr indent="0">
              <a:buNone/>
            </a:pPr>
            <a:r>
              <a:rPr lang="nl-NL" dirty="0"/>
              <a:t>Wat zal er veranderen?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976121B-6718-4941-9B7B-9ED9F5032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645" y="1192272"/>
            <a:ext cx="9525000" cy="5530645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CA7AD3DD-FF5D-4958-953D-978447C268F0}"/>
              </a:ext>
            </a:extLst>
          </p:cNvPr>
          <p:cNvSpPr/>
          <p:nvPr/>
        </p:nvSpPr>
        <p:spPr>
          <a:xfrm>
            <a:off x="3065318" y="5665728"/>
            <a:ext cx="1039091" cy="589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1809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28" y="311727"/>
            <a:ext cx="8588290" cy="5965039"/>
          </a:xfrm>
        </p:spPr>
        <p:txBody>
          <a:bodyPr/>
          <a:lstStyle/>
          <a:p>
            <a:pPr marL="342900" indent="-342900"/>
            <a:r>
              <a:rPr lang="nl-NL" dirty="0"/>
              <a:t>Temperatuur is 34,5 C (was 45,3 C)</a:t>
            </a:r>
          </a:p>
          <a:p>
            <a:pPr marL="342900" indent="-342900"/>
            <a:r>
              <a:rPr lang="nl-NL" dirty="0"/>
              <a:t>RV is 95% (was 87%)</a:t>
            </a:r>
          </a:p>
          <a:p>
            <a:pPr marL="342900" indent="-342900"/>
            <a:r>
              <a:rPr lang="nl-NL" dirty="0"/>
              <a:t>Netto fotosynthese is -0,4 Gr (was -0,8 Gr) 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B6B8624-E669-4914-AEFB-88DF79B2F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27" y="1596984"/>
            <a:ext cx="8588291" cy="4949289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474E3EAC-CADF-4870-B3DD-651EAB1683B3}"/>
              </a:ext>
            </a:extLst>
          </p:cNvPr>
          <p:cNvSpPr/>
          <p:nvPr/>
        </p:nvSpPr>
        <p:spPr>
          <a:xfrm>
            <a:off x="5912427" y="5465618"/>
            <a:ext cx="1080655" cy="363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74284843-168A-4AA1-A20D-7B41901C0EC9}"/>
              </a:ext>
            </a:extLst>
          </p:cNvPr>
          <p:cNvSpPr/>
          <p:nvPr/>
        </p:nvSpPr>
        <p:spPr>
          <a:xfrm>
            <a:off x="6348845" y="3678382"/>
            <a:ext cx="644237" cy="363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53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Stel nu de volgende gegevens eens in: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1AAFEA5-68A1-4670-933B-AF1F64B4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1149374"/>
            <a:ext cx="9190428" cy="5209861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2B18585E-BE74-4EA9-9A28-17AA26D6B3A3}"/>
              </a:ext>
            </a:extLst>
          </p:cNvPr>
          <p:cNvSpPr/>
          <p:nvPr/>
        </p:nvSpPr>
        <p:spPr>
          <a:xfrm>
            <a:off x="1257299" y="1963881"/>
            <a:ext cx="1880755" cy="1465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5567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Wat zou er veranderen als we het </a:t>
            </a:r>
            <a:r>
              <a:rPr lang="nl-NL" dirty="0" err="1"/>
              <a:t>kasdek</a:t>
            </a:r>
            <a:r>
              <a:rPr lang="nl-NL" dirty="0"/>
              <a:t> veranderen in dubbel glas?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208813-A3DF-4338-87B5-18E5F716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1183393"/>
            <a:ext cx="9232868" cy="5269362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4918D22E-697D-4F93-98E8-F6470BEB7C5C}"/>
              </a:ext>
            </a:extLst>
          </p:cNvPr>
          <p:cNvSpPr/>
          <p:nvPr/>
        </p:nvSpPr>
        <p:spPr>
          <a:xfrm>
            <a:off x="1756064" y="3584864"/>
            <a:ext cx="1115291" cy="4883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630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marL="342900" indent="-342900"/>
            <a:r>
              <a:rPr lang="nl-NL" dirty="0"/>
              <a:t>Verwarming is 107,6 W (was 102,1 W)</a:t>
            </a:r>
          </a:p>
          <a:p>
            <a:pPr marL="342900" indent="-342900"/>
            <a:r>
              <a:rPr lang="nl-NL" dirty="0"/>
              <a:t>Par boven het gewas is 92 mol (was 105 mol)</a:t>
            </a:r>
          </a:p>
          <a:p>
            <a:pPr marL="342900" indent="-342900"/>
            <a:r>
              <a:rPr lang="nl-NL" dirty="0"/>
              <a:t>Transmissie is 59,8% (was 69,5%)</a:t>
            </a:r>
          </a:p>
          <a:p>
            <a:pPr marL="342900" indent="-342900"/>
            <a:r>
              <a:rPr lang="nl-NL" dirty="0"/>
              <a:t>Netto fotosynthese is 0,3 gr (was 0,4 gr)</a:t>
            </a:r>
          </a:p>
          <a:p>
            <a:pPr marL="342900" indent="-34290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D4C83D-C073-4616-A629-4F32F6268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1859973"/>
            <a:ext cx="8602494" cy="4873335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1A0FF643-C806-4F1C-8AA1-71FD7BFAC7B6}"/>
              </a:ext>
            </a:extLst>
          </p:cNvPr>
          <p:cNvSpPr/>
          <p:nvPr/>
        </p:nvSpPr>
        <p:spPr>
          <a:xfrm>
            <a:off x="7886700" y="4177145"/>
            <a:ext cx="1163782" cy="633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A903507-04ED-426F-93CC-8AA73CB73BA0}"/>
              </a:ext>
            </a:extLst>
          </p:cNvPr>
          <p:cNvSpPr/>
          <p:nvPr/>
        </p:nvSpPr>
        <p:spPr>
          <a:xfrm>
            <a:off x="5922818" y="4644736"/>
            <a:ext cx="665018" cy="322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7A2AE3DC-27D4-43C0-9F01-0F1FE3E6F938}"/>
              </a:ext>
            </a:extLst>
          </p:cNvPr>
          <p:cNvSpPr/>
          <p:nvPr/>
        </p:nvSpPr>
        <p:spPr>
          <a:xfrm>
            <a:off x="6587836" y="2919845"/>
            <a:ext cx="665018" cy="509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C916B77-E8A9-476C-A25F-59713CED7261}"/>
              </a:ext>
            </a:extLst>
          </p:cNvPr>
          <p:cNvSpPr/>
          <p:nvPr/>
        </p:nvSpPr>
        <p:spPr>
          <a:xfrm>
            <a:off x="5735782" y="5673436"/>
            <a:ext cx="945573" cy="322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819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C6C2DA-7E89-425C-9E02-DE26A8562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58" y="851770"/>
            <a:ext cx="9096164" cy="5430230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Ga weer terug via</a:t>
            </a:r>
          </a:p>
          <a:p>
            <a:pPr indent="0">
              <a:buNone/>
            </a:pPr>
            <a:r>
              <a:rPr lang="nl-NL" dirty="0"/>
              <a:t>Druk op run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7C6A25-1AAE-4EA7-8F42-519443B3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75" y="1741118"/>
            <a:ext cx="8055434" cy="484131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BE0732D-BD65-4B7F-97D0-B131B645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392" y="653386"/>
            <a:ext cx="7600950" cy="643058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D1645D33-FBA2-448E-86AF-4DEFDC56FD50}"/>
              </a:ext>
            </a:extLst>
          </p:cNvPr>
          <p:cNvSpPr/>
          <p:nvPr/>
        </p:nvSpPr>
        <p:spPr>
          <a:xfrm>
            <a:off x="3691467" y="551342"/>
            <a:ext cx="753533" cy="464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596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4D7268-0C64-4D9F-92D6-50EE6B278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67" y="245533"/>
            <a:ext cx="9394067" cy="5833805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Wat zou er veranderen als </a:t>
            </a:r>
            <a:r>
              <a:rPr lang="nl-NL" dirty="0" err="1"/>
              <a:t>kasdekmateriaal</a:t>
            </a:r>
            <a:r>
              <a:rPr lang="nl-NL" dirty="0"/>
              <a:t> op enkel folie zet?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B3EFA4-8BA6-4B36-AEDC-3C87AFFFE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98" y="1125795"/>
            <a:ext cx="9370468" cy="56624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F28151D-05FD-4B52-BBAD-0909C89B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5" y="960882"/>
            <a:ext cx="9480534" cy="5728951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66C538D2-52C7-41EB-919C-BA440D43B12C}"/>
              </a:ext>
            </a:extLst>
          </p:cNvPr>
          <p:cNvSpPr/>
          <p:nvPr/>
        </p:nvSpPr>
        <p:spPr>
          <a:xfrm>
            <a:off x="1713186" y="3429000"/>
            <a:ext cx="1355835" cy="701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62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6889DA-41A2-4552-A79A-4F80576CFD40}"/>
              </a:ext>
            </a:extLst>
          </p:cNvPr>
          <p:cNvSpPr txBox="1"/>
          <p:nvPr/>
        </p:nvSpPr>
        <p:spPr>
          <a:xfrm>
            <a:off x="2380902" y="620688"/>
            <a:ext cx="5741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3000" b="1" dirty="0">
                <a:solidFill>
                  <a:prstClr val="black"/>
                </a:solidFill>
                <a:latin typeface="Calibri"/>
              </a:rPr>
              <a:t>Lesprogramma vandaag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E5E9AAC-8AFC-4CA9-B89F-13D11A0216BE}"/>
              </a:ext>
            </a:extLst>
          </p:cNvPr>
          <p:cNvSpPr txBox="1"/>
          <p:nvPr/>
        </p:nvSpPr>
        <p:spPr>
          <a:xfrm>
            <a:off x="2380902" y="1988840"/>
            <a:ext cx="626364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Calibri"/>
              </a:rPr>
              <a:t>Wat weten we nog verleden week?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Calibri"/>
              </a:rPr>
              <a:t>Semi gesloten kas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Calibri"/>
              </a:rPr>
              <a:t>Nokrichting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Calibri"/>
              </a:rPr>
              <a:t>Verduistering en temperatuur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Calibri"/>
              </a:rPr>
              <a:t>Dubbel glas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Calibri"/>
              </a:rPr>
              <a:t>Opdrachten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latin typeface="Calibri"/>
              </a:rPr>
              <a:t>Afsluiting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nl-NL" sz="1350" dirty="0">
              <a:solidFill>
                <a:prstClr val="black"/>
              </a:solidFill>
              <a:latin typeface="Calibri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nl-NL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98ECFA-09F5-4B23-8A7B-3671AE0E0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208" y="41978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01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259A7A-0802-4FF3-81DE-0A7B1377A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76" y="609600"/>
            <a:ext cx="9003724" cy="5469738"/>
          </a:xfrm>
        </p:spPr>
        <p:txBody>
          <a:bodyPr/>
          <a:lstStyle/>
          <a:p>
            <a:pPr marL="342900" indent="-342900"/>
            <a:r>
              <a:rPr lang="nl-NL" dirty="0"/>
              <a:t>Verwarming is 117,7 W (was 90,2 W)</a:t>
            </a:r>
          </a:p>
          <a:p>
            <a:pPr marL="342900" indent="-342900"/>
            <a:r>
              <a:rPr lang="nl-NL" dirty="0"/>
              <a:t>Buistemperatuur 66,1  (was 65,3)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780899-09EB-4C06-94C1-D2827D756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11" y="1677248"/>
            <a:ext cx="8530420" cy="48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71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964AA-E0F1-4E4A-AA5F-EEB5AD94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CE3492-8DF0-4D6E-8501-3E32A9B7E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28" y="1444170"/>
            <a:ext cx="9008744" cy="5261429"/>
          </a:xfrm>
        </p:spPr>
        <p:txBody>
          <a:bodyPr>
            <a:normAutofit fontScale="32500" lnSpcReduction="20000"/>
          </a:bodyPr>
          <a:lstStyle/>
          <a:p>
            <a:pPr marL="342900" indent="-342900"/>
            <a:r>
              <a:rPr lang="nl-NL" sz="5800" dirty="0"/>
              <a:t>Neem de ingestelde klimaatgegevens (nacht temperatuur) van  1 januari van je stage bedrijf. </a:t>
            </a:r>
            <a:br>
              <a:rPr lang="nl-NL" sz="5800" dirty="0"/>
            </a:br>
            <a:r>
              <a:rPr lang="nl-NL" sz="5800" dirty="0"/>
              <a:t>Verander de tijd in 0:00 uur, meteo bewolking in zwaar bewolkt, globale straling in 0 W en luchtvochtigheid 80%.</a:t>
            </a:r>
            <a:br>
              <a:rPr lang="nl-NL" sz="5800" dirty="0"/>
            </a:br>
            <a:r>
              <a:rPr lang="nl-NL" sz="5800" dirty="0"/>
              <a:t>Probeer de verwarming zo laag mogelijk te krijgen zonder dat de RV teveel stijgt. </a:t>
            </a:r>
            <a:br>
              <a:rPr lang="nl-NL" sz="5800" dirty="0"/>
            </a:br>
            <a:r>
              <a:rPr lang="nl-NL" sz="5800" dirty="0"/>
              <a:t>Maak een schermafdruk en verklaar wat je gedaan hebt.</a:t>
            </a:r>
          </a:p>
          <a:p>
            <a:pPr marL="342900" indent="-342900"/>
            <a:endParaRPr lang="nl-NL" sz="5800" dirty="0"/>
          </a:p>
          <a:p>
            <a:pPr marL="342900" indent="-342900"/>
            <a:endParaRPr lang="nl-NL" sz="5800" dirty="0"/>
          </a:p>
          <a:p>
            <a:pPr marL="342900" indent="-342900"/>
            <a:r>
              <a:rPr lang="nl-NL" sz="5800" dirty="0"/>
              <a:t>Neem de ingestelde klimaatgegevens (dag temperatuur) van  1 maart van je stage bedrijf. </a:t>
            </a:r>
            <a:br>
              <a:rPr lang="nl-NL" sz="5800" dirty="0"/>
            </a:br>
            <a:r>
              <a:rPr lang="nl-NL" sz="5800" dirty="0"/>
              <a:t>Verander de datum in 1-3-2018 en tijd in 10,00 uur, meteo bewolking in half bewolkt, globale straling in 100 W, buitentemperatuur 8 C en luchtvochtigheid 80%.</a:t>
            </a:r>
            <a:br>
              <a:rPr lang="nl-NL" sz="5800" dirty="0"/>
            </a:br>
            <a:r>
              <a:rPr lang="nl-NL" sz="5800" dirty="0"/>
              <a:t>Probeer zo kort mogelijk bij de ideale klimaatgegevens in de buurt te komen, met zoveel mogelijk groei. (belichting niet meer dan 200 mol).</a:t>
            </a:r>
            <a:br>
              <a:rPr lang="nl-NL" sz="5800" dirty="0"/>
            </a:br>
            <a:r>
              <a:rPr lang="nl-NL" sz="5800" dirty="0"/>
              <a:t>Maak een schermafdruk en verklaar wat je gedaan hebt.</a:t>
            </a:r>
          </a:p>
          <a:p>
            <a:pPr marL="342900" indent="-342900"/>
            <a:endParaRPr lang="nl-NL" sz="4600" dirty="0"/>
          </a:p>
          <a:p>
            <a:pPr marL="342900" indent="-342900"/>
            <a:endParaRPr lang="nl-NL" sz="4600" dirty="0"/>
          </a:p>
          <a:p>
            <a:pPr marL="342900" indent="-342900"/>
            <a:endParaRPr lang="nl-NL" sz="4600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br>
              <a:rPr lang="nl-NL" dirty="0"/>
            </a:br>
            <a:endParaRPr lang="nl-NL" dirty="0"/>
          </a:p>
          <a:p>
            <a:pPr marL="342900" indent="-342900"/>
            <a:endParaRPr lang="nl-NL" dirty="0"/>
          </a:p>
          <a:p>
            <a:pPr marL="342900" indent="-34290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649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8761" y="1102151"/>
            <a:ext cx="7886700" cy="996950"/>
          </a:xfrm>
        </p:spPr>
        <p:txBody>
          <a:bodyPr>
            <a:normAutofit/>
          </a:bodyPr>
          <a:lstStyle/>
          <a:p>
            <a:pPr eaLnBrk="1" hangingPunct="1"/>
            <a:endParaRPr lang="nl-NL" altLang="nl-NL" b="1" dirty="0"/>
          </a:p>
        </p:txBody>
      </p:sp>
      <p:pic>
        <p:nvPicPr>
          <p:cNvPr id="5124" name="Afbeelding 6">
            <a:extLst>
              <a:ext uri="{FF2B5EF4-FFF2-40B4-BE49-F238E27FC236}">
                <a16:creationId xmlns:a16="http://schemas.microsoft.com/office/drawing/2014/main" id="{CD798D11-19D8-4507-99B0-33217548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30201"/>
            <a:ext cx="25558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659B081-B505-4881-BC89-DBFD945D3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05825" y="1403809"/>
            <a:ext cx="8192571" cy="42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80406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B91A50-CFB3-492D-B77B-061006AD2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438150"/>
            <a:ext cx="10247168" cy="5641188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nl-NL" dirty="0"/>
              <a:t>Opdrachten:</a:t>
            </a:r>
          </a:p>
          <a:p>
            <a:pPr indent="0">
              <a:buNone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Probeer de standaard instelling de RV te verlagen naar 88%, zonder netto fotosynthese te verliezen, en zonder dat te veel warmte kost.</a:t>
            </a:r>
            <a:br>
              <a:rPr lang="nl-NL" dirty="0"/>
            </a:br>
            <a:r>
              <a:rPr lang="nl-NL" dirty="0"/>
              <a:t>Maak een schermafdruk van de instellingen.</a:t>
            </a:r>
            <a:br>
              <a:rPr lang="nl-NL" dirty="0"/>
            </a:b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Verander de datum in 1-1-2018 en de tijd in 8:00 uur.</a:t>
            </a:r>
            <a:br>
              <a:rPr lang="nl-NL" dirty="0"/>
            </a:br>
            <a:r>
              <a:rPr lang="nl-NL" dirty="0"/>
              <a:t>Straling in 10 W, buitentemperatuur in 3 C.</a:t>
            </a:r>
            <a:br>
              <a:rPr lang="nl-NL" dirty="0"/>
            </a:br>
            <a:r>
              <a:rPr lang="nl-NL" dirty="0"/>
              <a:t>Probeer de netto fotosynthese op  1,7 g   te krijgen met de verwarming zo laag mogelijk.</a:t>
            </a:r>
            <a:br>
              <a:rPr lang="nl-NL" dirty="0"/>
            </a:br>
            <a:r>
              <a:rPr lang="nl-NL" dirty="0"/>
              <a:t>Maak een schermafdruk van de instellingen.</a:t>
            </a:r>
            <a:br>
              <a:rPr lang="nl-NL" dirty="0"/>
            </a:b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Verander de datum in 1-1-2018, tijd 12:00 uur. Straling in 20 W luchtvochtigheid in 80%, gewas in sla. Verwarmen op 5 C en luchten op 6 C.</a:t>
            </a:r>
            <a:br>
              <a:rPr lang="nl-NL" dirty="0"/>
            </a:br>
            <a:r>
              <a:rPr lang="nl-NL" dirty="0"/>
              <a:t>Probeer de luchtvochtigheid zo goedkoop mogelijk op 83% te krijgen </a:t>
            </a:r>
          </a:p>
          <a:p>
            <a:pPr indent="0">
              <a:buNone/>
            </a:pPr>
            <a:br>
              <a:rPr lang="nl-NL" dirty="0"/>
            </a:b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br>
              <a:rPr lang="nl-NL" dirty="0"/>
            </a:b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867189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78" y="259773"/>
            <a:ext cx="8288188" cy="5892301"/>
          </a:xfrm>
        </p:spPr>
        <p:txBody>
          <a:bodyPr/>
          <a:lstStyle/>
          <a:p>
            <a:r>
              <a:rPr lang="nl-NL" dirty="0"/>
              <a:t>Open Kassim 5 via de link in je E-mail</a:t>
            </a:r>
          </a:p>
          <a:p>
            <a:r>
              <a:rPr lang="nl-NL" dirty="0"/>
              <a:t>Verander de datum min 1-3-2018</a:t>
            </a:r>
          </a:p>
          <a:p>
            <a:r>
              <a:rPr lang="nl-NL" dirty="0"/>
              <a:t>Verander buitentemperatuur in 10 C</a:t>
            </a:r>
          </a:p>
          <a:p>
            <a:r>
              <a:rPr lang="nl-NL" dirty="0"/>
              <a:t>Verander straling in 200 W</a:t>
            </a:r>
          </a:p>
          <a:p>
            <a:r>
              <a:rPr lang="nl-NL" dirty="0"/>
              <a:t>Verander Belichting in </a:t>
            </a:r>
            <a:r>
              <a:rPr lang="nl-NL" dirty="0" err="1"/>
              <a:t>Son-T</a:t>
            </a:r>
            <a:r>
              <a:rPr lang="nl-NL" dirty="0"/>
              <a:t>, 200 mol</a:t>
            </a:r>
          </a:p>
          <a:p>
            <a:r>
              <a:rPr lang="nl-NL" dirty="0"/>
              <a:t>Druk op run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2836450-680F-493B-BC0C-AE141FA99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78" y="2570519"/>
            <a:ext cx="6297616" cy="4375616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423A1569-DF9B-417A-A386-0EBB26399DB4}"/>
              </a:ext>
            </a:extLst>
          </p:cNvPr>
          <p:cNvSpPr/>
          <p:nvPr/>
        </p:nvSpPr>
        <p:spPr>
          <a:xfrm>
            <a:off x="749147" y="3051687"/>
            <a:ext cx="1421176" cy="9364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D78764A-577B-43F2-BE15-744BEDF0BB5F}"/>
              </a:ext>
            </a:extLst>
          </p:cNvPr>
          <p:cNvSpPr/>
          <p:nvPr/>
        </p:nvSpPr>
        <p:spPr>
          <a:xfrm>
            <a:off x="484742" y="6152074"/>
            <a:ext cx="1916935" cy="705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37850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A57E1D-FCA7-479A-BCD9-5D044BA9B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25" y="428625"/>
            <a:ext cx="8829975" cy="5650713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Verander de setpoint ventilatie temperatuur in 24 C.</a:t>
            </a:r>
          </a:p>
          <a:p>
            <a:pPr indent="0">
              <a:buNone/>
            </a:pPr>
            <a:r>
              <a:rPr lang="nl-NL" dirty="0"/>
              <a:t>Wat zal er nu gaan gebeuren denk je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820718F-86E3-4482-942F-F1C7EDBB8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360753"/>
            <a:ext cx="7545002" cy="5497247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1C16210C-1BBD-436C-A2B7-06FEF116E1A9}"/>
              </a:ext>
            </a:extLst>
          </p:cNvPr>
          <p:cNvSpPr/>
          <p:nvPr/>
        </p:nvSpPr>
        <p:spPr>
          <a:xfrm>
            <a:off x="1773716" y="3910988"/>
            <a:ext cx="1079653" cy="2974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404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DD27C4-109E-4C4D-B93D-8F40D98D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125" y="565254"/>
            <a:ext cx="7740000" cy="4351338"/>
          </a:xfrm>
        </p:spPr>
        <p:txBody>
          <a:bodyPr/>
          <a:lstStyle/>
          <a:p>
            <a:pPr marL="342900" indent="-342900"/>
            <a:r>
              <a:rPr lang="nl-NL" dirty="0"/>
              <a:t>Raamstand 17,7% (was 28,8 %)</a:t>
            </a:r>
          </a:p>
          <a:p>
            <a:pPr marL="342900" indent="-342900"/>
            <a:r>
              <a:rPr lang="nl-NL" dirty="0"/>
              <a:t>Netto fotosynthese 3,3 (was 3,0)</a:t>
            </a:r>
          </a:p>
          <a:p>
            <a:pPr marL="342900" indent="-342900"/>
            <a:r>
              <a:rPr lang="nl-NL" dirty="0"/>
              <a:t>CO2 verlies 3,9 (was 5,8)</a:t>
            </a:r>
          </a:p>
          <a:p>
            <a:pPr marL="342900" indent="-342900"/>
            <a:r>
              <a:rPr lang="nl-NL" dirty="0"/>
              <a:t>CO2 aanvoer 7,3 (was 8,8)</a:t>
            </a:r>
          </a:p>
          <a:p>
            <a:pPr marL="342900" indent="-342900"/>
            <a:r>
              <a:rPr lang="nl-NL" dirty="0"/>
              <a:t>Temperatuur 24,9 C (was 22,5 C)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53AD7AB-EF7A-4DCE-8CE9-912728AF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25" y="2446659"/>
            <a:ext cx="6606225" cy="44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5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18" y="562481"/>
            <a:ext cx="6217432" cy="4351338"/>
          </a:xfrm>
        </p:spPr>
        <p:txBody>
          <a:bodyPr/>
          <a:lstStyle/>
          <a:p>
            <a:r>
              <a:rPr lang="nl-NL" dirty="0"/>
              <a:t>Verander datum  in 1-3-2018 tijd 0:00</a:t>
            </a:r>
          </a:p>
          <a:p>
            <a:r>
              <a:rPr lang="nl-NL" dirty="0"/>
              <a:t>Verander bewolking in zwaar bewolkt</a:t>
            </a:r>
          </a:p>
          <a:p>
            <a:r>
              <a:rPr lang="nl-NL" dirty="0"/>
              <a:t>Straling in 0</a:t>
            </a:r>
          </a:p>
          <a:p>
            <a:r>
              <a:rPr lang="nl-NL" dirty="0"/>
              <a:t>Buitentemp in 5</a:t>
            </a:r>
          </a:p>
          <a:p>
            <a:r>
              <a:rPr lang="nl-NL" dirty="0"/>
              <a:t>Rv  in 90%</a:t>
            </a:r>
          </a:p>
          <a:p>
            <a:endParaRPr lang="nl-NL" dirty="0"/>
          </a:p>
          <a:p>
            <a:r>
              <a:rPr lang="nl-NL" dirty="0"/>
              <a:t>Druk op run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AC4566-0DD6-4724-9E69-99163112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204" y="1289788"/>
            <a:ext cx="8494290" cy="5187212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35530BDE-9228-407B-9D7A-52FE8B2C076D}"/>
              </a:ext>
            </a:extLst>
          </p:cNvPr>
          <p:cNvSpPr/>
          <p:nvPr/>
        </p:nvSpPr>
        <p:spPr>
          <a:xfrm>
            <a:off x="3526971" y="2024743"/>
            <a:ext cx="1981200" cy="1404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193762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18" y="470699"/>
            <a:ext cx="9606600" cy="5898927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Wat zou er veranderen als je nu een energiescherm van 73 % inzet?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4AA92F-4AFF-4DDF-B1D3-B19E865D8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223" y="1106244"/>
            <a:ext cx="7859719" cy="5588469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2FAAB2E3-A8A1-430A-BD09-C5A0F0BEB8A1}"/>
              </a:ext>
            </a:extLst>
          </p:cNvPr>
          <p:cNvSpPr/>
          <p:nvPr/>
        </p:nvSpPr>
        <p:spPr>
          <a:xfrm>
            <a:off x="2220686" y="5105400"/>
            <a:ext cx="1404257" cy="326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594694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zone college.potx" id="{289ACBD9-B65D-4D7B-8071-B2DBE1A5FCCC}" vid="{1C56739D-5687-4AE6-9ABE-B211D9D1870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9" ma:contentTypeDescription="Een nieuw document maken." ma:contentTypeScope="" ma:versionID="ccdd08341f0816e5b9aedfb203ccbcd4">
  <xsd:schema xmlns:xsd="http://www.w3.org/2001/XMLSchema" xmlns:xs="http://www.w3.org/2001/XMLSchema" xmlns:p="http://schemas.microsoft.com/office/2006/metadata/properties" xmlns:ns2="2cb1c85b-b197-48cd-8bb1-fe9e9ee0096b" targetNamespace="http://schemas.microsoft.com/office/2006/metadata/properties" ma:root="true" ma:fieldsID="5711662a8af1e2d8c5777d773d499160" ns2:_="">
    <xsd:import namespace="2cb1c85b-b197-48cd-8bb1-fe9e9ee009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1434F-F084-4432-98AC-FC021F046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CA19EB-BADE-474A-91BD-35E5F319F469}">
  <ds:schemaRefs>
    <ds:schemaRef ds:uri="http://schemas.microsoft.com/office/2006/documentManagement/types"/>
    <ds:schemaRef ds:uri="88fa185b-b6f4-4426-890a-edc6532e8d4f"/>
    <ds:schemaRef ds:uri="521c7c86-cc27-4cef-8605-4ebb03422227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DE0CB10-4724-4A80-AFC9-05C052B7DD0D}"/>
</file>

<file path=docProps/app.xml><?xml version="1.0" encoding="utf-8"?>
<Properties xmlns="http://schemas.openxmlformats.org/officeDocument/2006/extended-properties" xmlns:vt="http://schemas.openxmlformats.org/officeDocument/2006/docPropsVTypes">
  <Template>Presentatie zone college</Template>
  <TotalTime>2258</TotalTime>
  <Words>1155</Words>
  <Application>Microsoft Office PowerPoint</Application>
  <PresentationFormat>Breedbeeld</PresentationFormat>
  <Paragraphs>153</Paragraphs>
  <Slides>43</Slides>
  <Notes>14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46" baseType="lpstr">
      <vt:lpstr>Arial</vt:lpstr>
      <vt:lpstr>Calibri</vt:lpstr>
      <vt:lpstr>Kantoorthema</vt:lpstr>
      <vt:lpstr>PowerPoint-presentatie</vt:lpstr>
      <vt:lpstr>Aftrap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Opdracht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Gé Verbeek</dc:creator>
  <cp:lastModifiedBy>Gé Verbeek</cp:lastModifiedBy>
  <cp:revision>196</cp:revision>
  <dcterms:created xsi:type="dcterms:W3CDTF">2020-11-10T08:38:03Z</dcterms:created>
  <dcterms:modified xsi:type="dcterms:W3CDTF">2022-02-17T11:24:20Z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